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31"/>
  </p:notesMasterIdLst>
  <p:sldIdLst>
    <p:sldId id="256" r:id="rId2"/>
    <p:sldId id="257" r:id="rId3"/>
    <p:sldId id="262" r:id="rId4"/>
    <p:sldId id="272" r:id="rId5"/>
    <p:sldId id="269" r:id="rId6"/>
    <p:sldId id="267" r:id="rId7"/>
    <p:sldId id="313" r:id="rId8"/>
    <p:sldId id="317" r:id="rId9"/>
    <p:sldId id="335" r:id="rId10"/>
    <p:sldId id="274" r:id="rId11"/>
    <p:sldId id="321" r:id="rId12"/>
    <p:sldId id="316" r:id="rId13"/>
    <p:sldId id="324" r:id="rId14"/>
    <p:sldId id="318" r:id="rId15"/>
    <p:sldId id="319" r:id="rId16"/>
    <p:sldId id="334" r:id="rId17"/>
    <p:sldId id="331" r:id="rId18"/>
    <p:sldId id="323" r:id="rId19"/>
    <p:sldId id="327" r:id="rId20"/>
    <p:sldId id="328" r:id="rId21"/>
    <p:sldId id="329" r:id="rId22"/>
    <p:sldId id="330" r:id="rId23"/>
    <p:sldId id="332" r:id="rId24"/>
    <p:sldId id="333" r:id="rId25"/>
    <p:sldId id="314" r:id="rId26"/>
    <p:sldId id="315" r:id="rId27"/>
    <p:sldId id="284" r:id="rId28"/>
    <p:sldId id="266" r:id="rId29"/>
    <p:sldId id="325" r:id="rId30"/>
  </p:sldIdLst>
  <p:sldSz cx="9144000" cy="5143500" type="screen16x9"/>
  <p:notesSz cx="6858000" cy="9144000"/>
  <p:embeddedFontLst>
    <p:embeddedFont>
      <p:font typeface="Bebas Neue" panose="020B0604020202020204" charset="0"/>
      <p:regular r:id="rId32"/>
    </p:embeddedFont>
    <p:embeddedFont>
      <p:font typeface="Calibri" panose="020F0502020204030204" pitchFamily="34" charset="0"/>
      <p:regular r:id="rId33"/>
      <p:bold r:id="rId34"/>
      <p:italic r:id="rId35"/>
      <p:boldItalic r:id="rId36"/>
    </p:embeddedFont>
    <p:embeddedFont>
      <p:font typeface="Metal Mania" panose="020B0604020202020204" charset="0"/>
      <p:regular r:id="rId37"/>
    </p:embeddedFont>
    <p:embeddedFont>
      <p:font typeface="Source Sans Pro" panose="020B0503030403020204" pitchFamily="34"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xel Matthew" initials="AM" lastIdx="1" clrIdx="0">
    <p:extLst>
      <p:ext uri="{19B8F6BF-5375-455C-9EA6-DF929625EA0E}">
        <p15:presenceInfo xmlns:p15="http://schemas.microsoft.com/office/powerpoint/2012/main" userId="f165f7e8bee0af7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4958"/>
    <a:srgbClr val="18262E"/>
    <a:srgbClr val="B8E2E6"/>
    <a:srgbClr val="B4E8E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8D11F9E-5CC2-425F-ABFA-9205644CDB60}">
  <a:tblStyle styleId="{98D11F9E-5CC2-425F-ABFA-9205644CDB6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18" autoAdjust="0"/>
    <p:restoredTop sz="82402" autoAdjust="0"/>
  </p:normalViewPr>
  <p:slideViewPr>
    <p:cSldViewPr snapToGrid="0">
      <p:cViewPr varScale="1">
        <p:scale>
          <a:sx n="123" d="100"/>
          <a:sy n="123" d="100"/>
        </p:scale>
        <p:origin x="139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presProps" Target="presProps.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gif>
</file>

<file path=ppt/media/image17.png>
</file>

<file path=ppt/media/image18.png>
</file>

<file path=ppt/media/image19.png>
</file>

<file path=ppt/media/image2.png>
</file>

<file path=ppt/media/image20.gif>
</file>

<file path=ppt/media/image21.gif>
</file>

<file path=ppt/media/image22.gif>
</file>

<file path=ppt/media/image23.png>
</file>

<file path=ppt/media/image24.png>
</file>

<file path=ppt/media/image25.png>
</file>

<file path=ppt/media/image26.png>
</file>

<file path=ppt/media/image27.png>
</file>

<file path=ppt/media/image28.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thuanproject.com/S3UM/program3/"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ID" dirty="0"/>
              <a:t>Good … Lecturers, and Fellow Students,</a:t>
            </a:r>
          </a:p>
          <a:p>
            <a:pPr marL="158750" indent="0">
              <a:buNone/>
            </a:pPr>
            <a:r>
              <a:rPr lang="en-ID" dirty="0"/>
              <a:t>My name is Axel Matthew and My Student number is 219310432.</a:t>
            </a:r>
          </a:p>
          <a:p>
            <a:endParaRPr lang="en-ID" dirty="0"/>
          </a:p>
          <a:p>
            <a:pPr marL="158750" indent="0">
              <a:buNone/>
            </a:pPr>
            <a:r>
              <a:rPr lang="en-US" b="0" i="0" dirty="0">
                <a:solidFill>
                  <a:srgbClr val="D1D5DB"/>
                </a:solidFill>
                <a:effectLst/>
                <a:latin typeface="Söhne"/>
              </a:rPr>
              <a:t>Today, I will present my final project, which is titled</a:t>
            </a:r>
            <a:r>
              <a:rPr lang="en-ID" b="0" i="0" dirty="0">
                <a:solidFill>
                  <a:srgbClr val="D1D5DB"/>
                </a:solidFill>
                <a:effectLst/>
                <a:latin typeface="Söhne"/>
              </a:rPr>
              <a:t> </a:t>
            </a:r>
            <a:r>
              <a:rPr lang="en-ID" dirty="0"/>
              <a:t>..</a:t>
            </a:r>
          </a:p>
          <a:p>
            <a:pPr marL="158750" indent="0">
              <a:buNone/>
            </a:pPr>
            <a:r>
              <a:rPr lang="en-US" dirty="0">
                <a:hlinkClick r:id="rId3"/>
              </a:rPr>
              <a:t>Unity WebGL Player | </a:t>
            </a:r>
            <a:r>
              <a:rPr lang="en-US" dirty="0" err="1">
                <a:hlinkClick r:id="rId3"/>
              </a:rPr>
              <a:t>HorrorGame_FearModel</a:t>
            </a:r>
            <a:r>
              <a:rPr lang="en-US" dirty="0">
                <a:hlinkClick r:id="rId3"/>
              </a:rPr>
              <a:t> (thuanproject.com)</a:t>
            </a:r>
            <a:endParaRPr lang="en-ID" dirty="0"/>
          </a:p>
          <a:p>
            <a:endParaRPr lang="en-ID" dirty="0"/>
          </a:p>
          <a:p>
            <a:endParaRPr lang="en-ID" dirty="0"/>
          </a:p>
          <a:p>
            <a:pPr marL="158750" indent="0">
              <a:buNone/>
            </a:pPr>
            <a:r>
              <a:rPr lang="en-ID" dirty="0"/>
              <a:t>First up is the background of this final projects</a:t>
            </a:r>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f62226f53d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f62226f53d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f62226f53d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f62226f53d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24858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f62226f53d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f62226f53d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942722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f62226f53d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f62226f53d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PERBAIKI &amp; GANTI INI</a:t>
            </a:r>
            <a:endParaRPr dirty="0"/>
          </a:p>
        </p:txBody>
      </p:sp>
    </p:spTree>
    <p:extLst>
      <p:ext uri="{BB962C8B-B14F-4D97-AF65-F5344CB8AC3E}">
        <p14:creationId xmlns:p14="http://schemas.microsoft.com/office/powerpoint/2010/main" val="13006146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f62226f53d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f62226f53d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Player </a:t>
            </a:r>
            <a:r>
              <a:rPr lang="en-US" dirty="0" err="1"/>
              <a:t>disuguhkan</a:t>
            </a:r>
            <a:r>
              <a:rPr lang="en-US" dirty="0"/>
              <a:t> dialog</a:t>
            </a:r>
            <a:endParaRPr dirty="0"/>
          </a:p>
        </p:txBody>
      </p:sp>
    </p:spTree>
    <p:extLst>
      <p:ext uri="{BB962C8B-B14F-4D97-AF65-F5344CB8AC3E}">
        <p14:creationId xmlns:p14="http://schemas.microsoft.com/office/powerpoint/2010/main" val="40163734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f62226f53d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f62226f53d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022837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f62226f53d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f62226f53d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680470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f62226f53d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f62226f53d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296773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f62226f53d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f62226f53d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31737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f981adaa98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f981adaa98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D" dirty="0"/>
              <a:t>Based on the disadvantages, the goals are</a:t>
            </a:r>
          </a:p>
        </p:txBody>
      </p:sp>
    </p:spTree>
    <p:extLst>
      <p:ext uri="{BB962C8B-B14F-4D97-AF65-F5344CB8AC3E}">
        <p14:creationId xmlns:p14="http://schemas.microsoft.com/office/powerpoint/2010/main" val="33382296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f981adaa9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f981adaa9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Feel to be challenged to make game and broke stereotype horror must be first person to have that horror feel.</a:t>
            </a:r>
            <a:br>
              <a:rPr lang="en-US" dirty="0"/>
            </a:br>
            <a:r>
              <a:rPr lang="en-US" dirty="0" err="1"/>
              <a:t>Memaksimalkan</a:t>
            </a:r>
            <a:r>
              <a:rPr lang="en-US" dirty="0"/>
              <a:t> </a:t>
            </a:r>
            <a:r>
              <a:rPr lang="en-US" dirty="0" err="1"/>
              <a:t>gambar</a:t>
            </a:r>
            <a:r>
              <a:rPr lang="en-US" dirty="0"/>
              <a:t> agar </a:t>
            </a:r>
            <a:r>
              <a:rPr lang="en-US" dirty="0" err="1"/>
              <a:t>menarik</a:t>
            </a:r>
            <a:r>
              <a:rPr lang="en-US" dirty="0"/>
              <a:t>.</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f62226f53d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f62226f53d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81192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f62226f53d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f62226f53d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477278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f62226f53d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f62226f53d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400576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f62226f53d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f62226f53d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2449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f62226f53d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f62226f53d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Harus </a:t>
            </a:r>
            <a:r>
              <a:rPr lang="en-US" dirty="0" err="1"/>
              <a:t>nyambung</a:t>
            </a:r>
            <a:r>
              <a:rPr lang="en-US" dirty="0"/>
              <a:t> </a:t>
            </a:r>
            <a:r>
              <a:rPr lang="en-US" dirty="0" err="1"/>
              <a:t>tujuan</a:t>
            </a:r>
            <a:endParaRPr dirty="0"/>
          </a:p>
        </p:txBody>
      </p:sp>
    </p:spTree>
    <p:extLst>
      <p:ext uri="{BB962C8B-B14F-4D97-AF65-F5344CB8AC3E}">
        <p14:creationId xmlns:p14="http://schemas.microsoft.com/office/powerpoint/2010/main" val="36854695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f62226f53d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f62226f53d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202335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f62226f53d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 name="Google Shape;587;gf62226f53d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f62226f53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f62226f53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f62226f53d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f62226f53d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13775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f981adaa98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f981adaa98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D" dirty="0"/>
              <a:t>Based on the disadvantages, the goals are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f62226f53d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f62226f53d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f62226f53d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f62226f53d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D" dirty="0"/>
              <a:t>This is the architecture system for my final projects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ID"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D" dirty="0"/>
              <a:t>Firstly is </a:t>
            </a:r>
            <a:r>
              <a:rPr lang="en-ID" dirty="0" err="1"/>
              <a:t>MoodME</a:t>
            </a:r>
            <a:r>
              <a:rPr lang="en-ID" dirty="0"/>
              <a:t> architecture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player face will be detected by using camera, then </a:t>
            </a:r>
            <a:r>
              <a:rPr lang="en-US" dirty="0" err="1"/>
              <a:t>moodME</a:t>
            </a:r>
            <a:r>
              <a:rPr lang="en-US" dirty="0"/>
              <a:t> read the player emotion whether the detected emotion is classified as Normal, Scared or Angry.</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f62226f53d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f62226f53d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f62226f53d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f62226f53d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ID" dirty="0"/>
              <a:t>The following is a DDA flow diagram…</a:t>
            </a:r>
          </a:p>
          <a:p>
            <a:pPr marL="158750" indent="0">
              <a:buNone/>
            </a:pPr>
            <a:endParaRPr lang="en-ID" dirty="0"/>
          </a:p>
        </p:txBody>
      </p:sp>
    </p:spTree>
    <p:extLst>
      <p:ext uri="{BB962C8B-B14F-4D97-AF65-F5344CB8AC3E}">
        <p14:creationId xmlns:p14="http://schemas.microsoft.com/office/powerpoint/2010/main" val="38682481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f62226f53d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f62226f53d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ID" dirty="0"/>
              <a:t>The following is the Logging System</a:t>
            </a:r>
          </a:p>
        </p:txBody>
      </p:sp>
    </p:spTree>
    <p:extLst>
      <p:ext uri="{BB962C8B-B14F-4D97-AF65-F5344CB8AC3E}">
        <p14:creationId xmlns:p14="http://schemas.microsoft.com/office/powerpoint/2010/main" val="18295215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f62226f53d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f62226f53d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Dijadikan</a:t>
            </a:r>
            <a:r>
              <a:rPr lang="en-US" dirty="0"/>
              <a:t> </a:t>
            </a:r>
            <a:r>
              <a:rPr lang="en-US" dirty="0" err="1"/>
              <a:t>gambar</a:t>
            </a:r>
            <a:endParaRPr dirty="0"/>
          </a:p>
        </p:txBody>
      </p:sp>
    </p:spTree>
    <p:extLst>
      <p:ext uri="{BB962C8B-B14F-4D97-AF65-F5344CB8AC3E}">
        <p14:creationId xmlns:p14="http://schemas.microsoft.com/office/powerpoint/2010/main" val="398891545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25" y="0"/>
            <a:ext cx="9144003" cy="5143501"/>
          </a:xfrm>
          <a:prstGeom prst="rect">
            <a:avLst/>
          </a:prstGeom>
          <a:noFill/>
          <a:ln>
            <a:noFill/>
          </a:ln>
        </p:spPr>
      </p:pic>
      <p:sp>
        <p:nvSpPr>
          <p:cNvPr id="10" name="Google Shape;10;p2"/>
          <p:cNvSpPr txBox="1">
            <a:spLocks noGrp="1"/>
          </p:cNvSpPr>
          <p:nvPr>
            <p:ph type="ctrTitle"/>
          </p:nvPr>
        </p:nvSpPr>
        <p:spPr>
          <a:xfrm>
            <a:off x="1001275" y="1287175"/>
            <a:ext cx="7141500" cy="21804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392500" y="3590925"/>
            <a:ext cx="43590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59"/>
        <p:cNvGrpSpPr/>
        <p:nvPr/>
      </p:nvGrpSpPr>
      <p:grpSpPr>
        <a:xfrm>
          <a:off x="0" y="0"/>
          <a:ext cx="0" cy="0"/>
          <a:chOff x="0" y="0"/>
          <a:chExt cx="0" cy="0"/>
        </a:xfrm>
      </p:grpSpPr>
      <p:pic>
        <p:nvPicPr>
          <p:cNvPr id="160" name="Google Shape;160;p28"/>
          <p:cNvPicPr preferRelativeResize="0"/>
          <p:nvPr/>
        </p:nvPicPr>
        <p:blipFill>
          <a:blip r:embed="rId2">
            <a:alphaModFix/>
          </a:blip>
          <a:stretch>
            <a:fillRect/>
          </a:stretch>
        </p:blipFill>
        <p:spPr>
          <a:xfrm>
            <a:off x="0" y="0"/>
            <a:ext cx="9144003" cy="5143501"/>
          </a:xfrm>
          <a:prstGeom prst="rect">
            <a:avLst/>
          </a:prstGeom>
          <a:noFill/>
          <a:ln>
            <a:noFill/>
          </a:ln>
        </p:spPr>
      </p:pic>
      <p:sp>
        <p:nvSpPr>
          <p:cNvPr id="161" name="Google Shape;161;p28"/>
          <p:cNvSpPr txBox="1">
            <a:spLocks noGrp="1"/>
          </p:cNvSpPr>
          <p:nvPr>
            <p:ph type="title" hasCustomPrompt="1"/>
          </p:nvPr>
        </p:nvSpPr>
        <p:spPr>
          <a:xfrm>
            <a:off x="2489300" y="535000"/>
            <a:ext cx="41655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62" name="Google Shape;162;p28"/>
          <p:cNvSpPr txBox="1">
            <a:spLocks noGrp="1"/>
          </p:cNvSpPr>
          <p:nvPr>
            <p:ph type="subTitle" idx="1"/>
          </p:nvPr>
        </p:nvSpPr>
        <p:spPr>
          <a:xfrm>
            <a:off x="2489300" y="1363303"/>
            <a:ext cx="41655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 name="Google Shape;163;p28"/>
          <p:cNvSpPr txBox="1">
            <a:spLocks noGrp="1"/>
          </p:cNvSpPr>
          <p:nvPr>
            <p:ph type="title" idx="2" hasCustomPrompt="1"/>
          </p:nvPr>
        </p:nvSpPr>
        <p:spPr>
          <a:xfrm>
            <a:off x="2489300" y="1932504"/>
            <a:ext cx="41655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64" name="Google Shape;164;p28"/>
          <p:cNvSpPr txBox="1">
            <a:spLocks noGrp="1"/>
          </p:cNvSpPr>
          <p:nvPr>
            <p:ph type="subTitle" idx="3"/>
          </p:nvPr>
        </p:nvSpPr>
        <p:spPr>
          <a:xfrm>
            <a:off x="2489300" y="2760807"/>
            <a:ext cx="41655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5" name="Google Shape;165;p28"/>
          <p:cNvSpPr txBox="1">
            <a:spLocks noGrp="1"/>
          </p:cNvSpPr>
          <p:nvPr>
            <p:ph type="title" idx="4" hasCustomPrompt="1"/>
          </p:nvPr>
        </p:nvSpPr>
        <p:spPr>
          <a:xfrm>
            <a:off x="2489300" y="3330021"/>
            <a:ext cx="41655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66" name="Google Shape;166;p28"/>
          <p:cNvSpPr txBox="1">
            <a:spLocks noGrp="1"/>
          </p:cNvSpPr>
          <p:nvPr>
            <p:ph type="subTitle" idx="5"/>
          </p:nvPr>
        </p:nvSpPr>
        <p:spPr>
          <a:xfrm>
            <a:off x="2489300" y="4158324"/>
            <a:ext cx="41655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67"/>
        <p:cNvGrpSpPr/>
        <p:nvPr/>
      </p:nvGrpSpPr>
      <p:grpSpPr>
        <a:xfrm>
          <a:off x="0" y="0"/>
          <a:ext cx="0" cy="0"/>
          <a:chOff x="0" y="0"/>
          <a:chExt cx="0" cy="0"/>
        </a:xfrm>
      </p:grpSpPr>
      <p:pic>
        <p:nvPicPr>
          <p:cNvPr id="168" name="Google Shape;168;p29"/>
          <p:cNvPicPr preferRelativeResize="0"/>
          <p:nvPr/>
        </p:nvPicPr>
        <p:blipFill>
          <a:blip r:embed="rId2">
            <a:alphaModFix/>
          </a:blip>
          <a:stretch>
            <a:fillRect/>
          </a:stretch>
        </p:blipFill>
        <p:spPr>
          <a:xfrm>
            <a:off x="25" y="0"/>
            <a:ext cx="9144003" cy="5143501"/>
          </a:xfrm>
          <a:prstGeom prst="rect">
            <a:avLst/>
          </a:prstGeom>
          <a:noFill/>
          <a:ln>
            <a:noFill/>
          </a:ln>
        </p:spPr>
      </p:pic>
      <p:sp>
        <p:nvSpPr>
          <p:cNvPr id="169" name="Google Shape;169;p29"/>
          <p:cNvSpPr txBox="1">
            <a:spLocks noGrp="1"/>
          </p:cNvSpPr>
          <p:nvPr>
            <p:ph type="ctrTitle"/>
          </p:nvPr>
        </p:nvSpPr>
        <p:spPr>
          <a:xfrm>
            <a:off x="2429950" y="669825"/>
            <a:ext cx="4284000" cy="99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0" name="Google Shape;170;p29"/>
          <p:cNvSpPr txBox="1">
            <a:spLocks noGrp="1"/>
          </p:cNvSpPr>
          <p:nvPr>
            <p:ph type="subTitle" idx="1"/>
          </p:nvPr>
        </p:nvSpPr>
        <p:spPr>
          <a:xfrm>
            <a:off x="2425075" y="1659000"/>
            <a:ext cx="4293900" cy="105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71" name="Google Shape;171;p29"/>
          <p:cNvSpPr txBox="1"/>
          <p:nvPr/>
        </p:nvSpPr>
        <p:spPr>
          <a:xfrm>
            <a:off x="2317900" y="3568175"/>
            <a:ext cx="45081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200">
                <a:solidFill>
                  <a:schemeClr val="lt1"/>
                </a:solidFill>
                <a:latin typeface="Source Sans Pro"/>
                <a:ea typeface="Source Sans Pro"/>
                <a:cs typeface="Source Sans Pro"/>
                <a:sym typeface="Source Sans Pro"/>
              </a:rPr>
              <a:t>CREDITS: This presentation template was created by </a:t>
            </a:r>
            <a:r>
              <a:rPr lang="en" sz="1200" b="1">
                <a:solidFill>
                  <a:schemeClr val="lt1"/>
                </a:solidFill>
                <a:uFill>
                  <a:noFill/>
                </a:uFill>
                <a:latin typeface="Source Sans Pro"/>
                <a:ea typeface="Source Sans Pro"/>
                <a:cs typeface="Source Sans Pro"/>
                <a:sym typeface="Source Sans Pro"/>
                <a:hlinkClick r:id="rId3">
                  <a:extLst>
                    <a:ext uri="{A12FA001-AC4F-418D-AE19-62706E023703}">
                      <ahyp:hlinkClr xmlns:ahyp="http://schemas.microsoft.com/office/drawing/2018/hyperlinkcolor" val="tx"/>
                    </a:ext>
                  </a:extLst>
                </a:hlinkClick>
              </a:rPr>
              <a:t>Slidesgo</a:t>
            </a:r>
            <a:r>
              <a:rPr lang="en" sz="1200">
                <a:solidFill>
                  <a:schemeClr val="lt1"/>
                </a:solidFill>
                <a:latin typeface="Source Sans Pro"/>
                <a:ea typeface="Source Sans Pro"/>
                <a:cs typeface="Source Sans Pro"/>
                <a:sym typeface="Source Sans Pro"/>
              </a:rPr>
              <a:t>, including icons by </a:t>
            </a:r>
            <a:r>
              <a:rPr lang="en" sz="1200" b="1">
                <a:solidFill>
                  <a:schemeClr val="lt1"/>
                </a:solidFill>
                <a:uFill>
                  <a:noFill/>
                </a:uFill>
                <a:latin typeface="Source Sans Pro"/>
                <a:ea typeface="Source Sans Pro"/>
                <a:cs typeface="Source Sans Pro"/>
                <a:sym typeface="Source Sans Pro"/>
                <a:hlinkClick r:id="rId4">
                  <a:extLst>
                    <a:ext uri="{A12FA001-AC4F-418D-AE19-62706E023703}">
                      <ahyp:hlinkClr xmlns:ahyp="http://schemas.microsoft.com/office/drawing/2018/hyperlinkcolor" val="tx"/>
                    </a:ext>
                  </a:extLst>
                </a:hlinkClick>
              </a:rPr>
              <a:t>Flaticon</a:t>
            </a:r>
            <a:r>
              <a:rPr lang="en" sz="1200" b="1">
                <a:solidFill>
                  <a:schemeClr val="lt1"/>
                </a:solidFill>
                <a:latin typeface="Source Sans Pro"/>
                <a:ea typeface="Source Sans Pro"/>
                <a:cs typeface="Source Sans Pro"/>
                <a:sym typeface="Source Sans Pro"/>
              </a:rPr>
              <a:t> </a:t>
            </a:r>
            <a:r>
              <a:rPr lang="en" sz="1200">
                <a:solidFill>
                  <a:schemeClr val="lt1"/>
                </a:solidFill>
                <a:latin typeface="Source Sans Pro"/>
                <a:ea typeface="Source Sans Pro"/>
                <a:cs typeface="Source Sans Pro"/>
                <a:sym typeface="Source Sans Pro"/>
              </a:rPr>
              <a:t>and infographics &amp; images by </a:t>
            </a:r>
            <a:r>
              <a:rPr lang="en" sz="1200" b="1">
                <a:solidFill>
                  <a:schemeClr val="lt1"/>
                </a:solidFill>
                <a:uFill>
                  <a:noFill/>
                </a:uFill>
                <a:latin typeface="Source Sans Pro"/>
                <a:ea typeface="Source Sans Pro"/>
                <a:cs typeface="Source Sans Pro"/>
                <a:sym typeface="Source Sans Pro"/>
                <a:hlinkClick r:id="rId5">
                  <a:extLst>
                    <a:ext uri="{A12FA001-AC4F-418D-AE19-62706E023703}">
                      <ahyp:hlinkClr xmlns:ahyp="http://schemas.microsoft.com/office/drawing/2018/hyperlinkcolor" val="tx"/>
                    </a:ext>
                  </a:extLst>
                </a:hlinkClick>
              </a:rPr>
              <a:t>Freepik</a:t>
            </a:r>
            <a:endParaRPr sz="1200" b="1">
              <a:solidFill>
                <a:schemeClr val="lt1"/>
              </a:solidFill>
              <a:latin typeface="Source Sans Pro"/>
              <a:ea typeface="Source Sans Pro"/>
              <a:cs typeface="Source Sans Pro"/>
              <a:sym typeface="Source Sans Pr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72"/>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73"/>
        <p:cNvGrpSpPr/>
        <p:nvPr/>
      </p:nvGrpSpPr>
      <p:grpSpPr>
        <a:xfrm>
          <a:off x="0" y="0"/>
          <a:ext cx="0" cy="0"/>
          <a:chOff x="0" y="0"/>
          <a:chExt cx="0" cy="0"/>
        </a:xfrm>
      </p:grpSpPr>
      <p:pic>
        <p:nvPicPr>
          <p:cNvPr id="174" name="Google Shape;174;p31"/>
          <p:cNvPicPr preferRelativeResize="0"/>
          <p:nvPr/>
        </p:nvPicPr>
        <p:blipFill>
          <a:blip r:embed="rId2">
            <a:alphaModFix/>
          </a:blip>
          <a:stretch>
            <a:fillRect/>
          </a:stretch>
        </p:blipFill>
        <p:spPr>
          <a:xfrm flipH="1">
            <a:off x="0" y="0"/>
            <a:ext cx="9144003" cy="5143501"/>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175"/>
        <p:cNvGrpSpPr/>
        <p:nvPr/>
      </p:nvGrpSpPr>
      <p:grpSpPr>
        <a:xfrm>
          <a:off x="0" y="0"/>
          <a:ext cx="0" cy="0"/>
          <a:chOff x="0" y="0"/>
          <a:chExt cx="0" cy="0"/>
        </a:xfrm>
      </p:grpSpPr>
      <p:pic>
        <p:nvPicPr>
          <p:cNvPr id="176" name="Google Shape;176;p32"/>
          <p:cNvPicPr preferRelativeResize="0"/>
          <p:nvPr/>
        </p:nvPicPr>
        <p:blipFill>
          <a:blip r:embed="rId2">
            <a:alphaModFix/>
          </a:blip>
          <a:stretch>
            <a:fillRect/>
          </a:stretch>
        </p:blipFill>
        <p:spPr>
          <a:xfrm>
            <a:off x="75" y="0"/>
            <a:ext cx="9144003" cy="514350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pic>
        <p:nvPicPr>
          <p:cNvPr id="18" name="Google Shape;18;p4"/>
          <p:cNvPicPr preferRelativeResize="0"/>
          <p:nvPr/>
        </p:nvPicPr>
        <p:blipFill>
          <a:blip r:embed="rId2">
            <a:alphaModFix/>
          </a:blip>
          <a:stretch>
            <a:fillRect/>
          </a:stretch>
        </p:blipFill>
        <p:spPr>
          <a:xfrm>
            <a:off x="0" y="0"/>
            <a:ext cx="9144003" cy="5143501"/>
          </a:xfrm>
          <a:prstGeom prst="rect">
            <a:avLst/>
          </a:prstGeom>
          <a:noFill/>
          <a:ln>
            <a:noFill/>
          </a:ln>
        </p:spPr>
      </p:pic>
      <p:sp>
        <p:nvSpPr>
          <p:cNvPr id="19" name="Google Shape;19;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 name="Google Shape;20;p4"/>
          <p:cNvSpPr txBox="1">
            <a:spLocks noGrp="1"/>
          </p:cNvSpPr>
          <p:nvPr>
            <p:ph type="body" idx="1"/>
          </p:nvPr>
        </p:nvSpPr>
        <p:spPr>
          <a:xfrm>
            <a:off x="720000" y="1067400"/>
            <a:ext cx="7704000" cy="3416400"/>
          </a:xfrm>
          <a:prstGeom prst="rect">
            <a:avLst/>
          </a:prstGeom>
        </p:spPr>
        <p:txBody>
          <a:bodyPr spcFirstLastPara="1" wrap="square" lIns="91425" tIns="91425" rIns="91425" bIns="91425" anchor="t" anchorCtr="0">
            <a:noAutofit/>
          </a:bodyPr>
          <a:lstStyle>
            <a:lvl1pPr marL="457200" lvl="0" indent="-304800" rtl="0">
              <a:lnSpc>
                <a:spcPct val="115000"/>
              </a:lnSpc>
              <a:spcBef>
                <a:spcPts val="0"/>
              </a:spcBef>
              <a:spcAft>
                <a:spcPts val="0"/>
              </a:spcAft>
              <a:buSzPts val="1200"/>
              <a:buAutoNum type="arabicPeriod"/>
              <a:defRPr sz="1200"/>
            </a:lvl1pPr>
            <a:lvl2pPr marL="914400" lvl="1" indent="-317500" rtl="0">
              <a:lnSpc>
                <a:spcPct val="115000"/>
              </a:lnSpc>
              <a:spcBef>
                <a:spcPts val="0"/>
              </a:spcBef>
              <a:spcAft>
                <a:spcPts val="0"/>
              </a:spcAft>
              <a:buSzPts val="1400"/>
              <a:buAutoNum type="alphaLcPeriod"/>
              <a:defRPr/>
            </a:lvl2pPr>
            <a:lvl3pPr marL="1371600" lvl="2" indent="-317500" rtl="0">
              <a:lnSpc>
                <a:spcPct val="115000"/>
              </a:lnSpc>
              <a:spcBef>
                <a:spcPts val="0"/>
              </a:spcBef>
              <a:spcAft>
                <a:spcPts val="0"/>
              </a:spcAft>
              <a:buSzPts val="1400"/>
              <a:buAutoNum type="romanLcPeriod"/>
              <a:defRPr/>
            </a:lvl3pPr>
            <a:lvl4pPr marL="1828800" lvl="3" indent="-317500" rtl="0">
              <a:lnSpc>
                <a:spcPct val="115000"/>
              </a:lnSpc>
              <a:spcBef>
                <a:spcPts val="0"/>
              </a:spcBef>
              <a:spcAft>
                <a:spcPts val="0"/>
              </a:spcAft>
              <a:buSzPts val="1400"/>
              <a:buAutoNum type="arabicPeriod"/>
              <a:defRPr/>
            </a:lvl4pPr>
            <a:lvl5pPr marL="2286000" lvl="4" indent="-317500" rtl="0">
              <a:lnSpc>
                <a:spcPct val="115000"/>
              </a:lnSpc>
              <a:spcBef>
                <a:spcPts val="0"/>
              </a:spcBef>
              <a:spcAft>
                <a:spcPts val="0"/>
              </a:spcAft>
              <a:buSzPts val="1400"/>
              <a:buAutoNum type="alphaLcPeriod"/>
              <a:defRPr/>
            </a:lvl5pPr>
            <a:lvl6pPr marL="2743200" lvl="5" indent="-317500" rtl="0">
              <a:lnSpc>
                <a:spcPct val="115000"/>
              </a:lnSpc>
              <a:spcBef>
                <a:spcPts val="0"/>
              </a:spcBef>
              <a:spcAft>
                <a:spcPts val="0"/>
              </a:spcAft>
              <a:buSzPts val="1400"/>
              <a:buAutoNum type="romanLcPeriod"/>
              <a:defRPr/>
            </a:lvl6pPr>
            <a:lvl7pPr marL="3200400" lvl="6" indent="-317500" rtl="0">
              <a:lnSpc>
                <a:spcPct val="115000"/>
              </a:lnSpc>
              <a:spcBef>
                <a:spcPts val="0"/>
              </a:spcBef>
              <a:spcAft>
                <a:spcPts val="0"/>
              </a:spcAft>
              <a:buSzPts val="1400"/>
              <a:buAutoNum type="arabicPeriod"/>
              <a:defRPr/>
            </a:lvl7pPr>
            <a:lvl8pPr marL="3657600" lvl="7" indent="-317500" rtl="0">
              <a:lnSpc>
                <a:spcPct val="115000"/>
              </a:lnSpc>
              <a:spcBef>
                <a:spcPts val="0"/>
              </a:spcBef>
              <a:spcAft>
                <a:spcPts val="0"/>
              </a:spcAft>
              <a:buSzPts val="1400"/>
              <a:buAutoNum type="alphaLcPeriod"/>
              <a:defRPr/>
            </a:lvl8pPr>
            <a:lvl9pPr marL="4114800" lvl="8" indent="-317500" rtl="0">
              <a:lnSpc>
                <a:spcPct val="115000"/>
              </a:lnSpc>
              <a:spcBef>
                <a:spcPts val="0"/>
              </a:spcBef>
              <a:spcAft>
                <a:spcPts val="0"/>
              </a:spcAft>
              <a:buSzPts val="1400"/>
              <a:buAutoNum type="romanLcPeriod"/>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pic>
        <p:nvPicPr>
          <p:cNvPr id="22" name="Google Shape;22;p5"/>
          <p:cNvPicPr preferRelativeResize="0"/>
          <p:nvPr/>
        </p:nvPicPr>
        <p:blipFill>
          <a:blip r:embed="rId2">
            <a:alphaModFix/>
          </a:blip>
          <a:stretch>
            <a:fillRect/>
          </a:stretch>
        </p:blipFill>
        <p:spPr>
          <a:xfrm>
            <a:off x="0" y="0"/>
            <a:ext cx="9144003" cy="5143501"/>
          </a:xfrm>
          <a:prstGeom prst="rect">
            <a:avLst/>
          </a:prstGeom>
          <a:noFill/>
          <a:ln>
            <a:noFill/>
          </a:ln>
        </p:spPr>
      </p:pic>
      <p:sp>
        <p:nvSpPr>
          <p:cNvPr id="23" name="Google Shape;23;p5"/>
          <p:cNvSpPr txBox="1">
            <a:spLocks noGrp="1"/>
          </p:cNvSpPr>
          <p:nvPr>
            <p:ph type="subTitle" idx="1"/>
          </p:nvPr>
        </p:nvSpPr>
        <p:spPr>
          <a:xfrm>
            <a:off x="1491900" y="2323750"/>
            <a:ext cx="2505300" cy="5934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2500"/>
              <a:buFont typeface="Metal Mania"/>
              <a:buNone/>
              <a:defRPr sz="2500">
                <a:solidFill>
                  <a:schemeClr val="dk2"/>
                </a:solidFill>
                <a:latin typeface="Metal Mania"/>
                <a:ea typeface="Metal Mania"/>
                <a:cs typeface="Metal Mania"/>
                <a:sym typeface="Metal Mania"/>
              </a:defRPr>
            </a:lvl1pPr>
            <a:lvl2pPr lvl="1" algn="ctr">
              <a:lnSpc>
                <a:spcPct val="100000"/>
              </a:lnSpc>
              <a:spcBef>
                <a:spcPts val="0"/>
              </a:spcBef>
              <a:spcAft>
                <a:spcPts val="0"/>
              </a:spcAft>
              <a:buClr>
                <a:schemeClr val="dk2"/>
              </a:buClr>
              <a:buSzPts val="2500"/>
              <a:buFont typeface="Metal Mania"/>
              <a:buNone/>
              <a:defRPr sz="2500">
                <a:solidFill>
                  <a:schemeClr val="dk2"/>
                </a:solidFill>
                <a:latin typeface="Metal Mania"/>
                <a:ea typeface="Metal Mania"/>
                <a:cs typeface="Metal Mania"/>
                <a:sym typeface="Metal Mania"/>
              </a:defRPr>
            </a:lvl2pPr>
            <a:lvl3pPr lvl="2" algn="ctr">
              <a:lnSpc>
                <a:spcPct val="100000"/>
              </a:lnSpc>
              <a:spcBef>
                <a:spcPts val="0"/>
              </a:spcBef>
              <a:spcAft>
                <a:spcPts val="0"/>
              </a:spcAft>
              <a:buClr>
                <a:schemeClr val="dk2"/>
              </a:buClr>
              <a:buSzPts val="2500"/>
              <a:buFont typeface="Metal Mania"/>
              <a:buNone/>
              <a:defRPr sz="2500">
                <a:solidFill>
                  <a:schemeClr val="dk2"/>
                </a:solidFill>
                <a:latin typeface="Metal Mania"/>
                <a:ea typeface="Metal Mania"/>
                <a:cs typeface="Metal Mania"/>
                <a:sym typeface="Metal Mania"/>
              </a:defRPr>
            </a:lvl3pPr>
            <a:lvl4pPr lvl="3" algn="ctr">
              <a:lnSpc>
                <a:spcPct val="100000"/>
              </a:lnSpc>
              <a:spcBef>
                <a:spcPts val="0"/>
              </a:spcBef>
              <a:spcAft>
                <a:spcPts val="0"/>
              </a:spcAft>
              <a:buClr>
                <a:schemeClr val="dk2"/>
              </a:buClr>
              <a:buSzPts val="2500"/>
              <a:buFont typeface="Metal Mania"/>
              <a:buNone/>
              <a:defRPr sz="2500">
                <a:solidFill>
                  <a:schemeClr val="dk2"/>
                </a:solidFill>
                <a:latin typeface="Metal Mania"/>
                <a:ea typeface="Metal Mania"/>
                <a:cs typeface="Metal Mania"/>
                <a:sym typeface="Metal Mania"/>
              </a:defRPr>
            </a:lvl4pPr>
            <a:lvl5pPr lvl="4" algn="ctr">
              <a:lnSpc>
                <a:spcPct val="100000"/>
              </a:lnSpc>
              <a:spcBef>
                <a:spcPts val="0"/>
              </a:spcBef>
              <a:spcAft>
                <a:spcPts val="0"/>
              </a:spcAft>
              <a:buClr>
                <a:schemeClr val="dk2"/>
              </a:buClr>
              <a:buSzPts val="2500"/>
              <a:buFont typeface="Metal Mania"/>
              <a:buNone/>
              <a:defRPr sz="2500">
                <a:solidFill>
                  <a:schemeClr val="dk2"/>
                </a:solidFill>
                <a:latin typeface="Metal Mania"/>
                <a:ea typeface="Metal Mania"/>
                <a:cs typeface="Metal Mania"/>
                <a:sym typeface="Metal Mania"/>
              </a:defRPr>
            </a:lvl5pPr>
            <a:lvl6pPr lvl="5" algn="ctr">
              <a:lnSpc>
                <a:spcPct val="100000"/>
              </a:lnSpc>
              <a:spcBef>
                <a:spcPts val="0"/>
              </a:spcBef>
              <a:spcAft>
                <a:spcPts val="0"/>
              </a:spcAft>
              <a:buClr>
                <a:schemeClr val="dk2"/>
              </a:buClr>
              <a:buSzPts val="2500"/>
              <a:buFont typeface="Metal Mania"/>
              <a:buNone/>
              <a:defRPr sz="2500">
                <a:solidFill>
                  <a:schemeClr val="dk2"/>
                </a:solidFill>
                <a:latin typeface="Metal Mania"/>
                <a:ea typeface="Metal Mania"/>
                <a:cs typeface="Metal Mania"/>
                <a:sym typeface="Metal Mania"/>
              </a:defRPr>
            </a:lvl6pPr>
            <a:lvl7pPr lvl="6" algn="ctr">
              <a:lnSpc>
                <a:spcPct val="100000"/>
              </a:lnSpc>
              <a:spcBef>
                <a:spcPts val="0"/>
              </a:spcBef>
              <a:spcAft>
                <a:spcPts val="0"/>
              </a:spcAft>
              <a:buClr>
                <a:schemeClr val="dk2"/>
              </a:buClr>
              <a:buSzPts val="2500"/>
              <a:buFont typeface="Metal Mania"/>
              <a:buNone/>
              <a:defRPr sz="2500">
                <a:solidFill>
                  <a:schemeClr val="dk2"/>
                </a:solidFill>
                <a:latin typeface="Metal Mania"/>
                <a:ea typeface="Metal Mania"/>
                <a:cs typeface="Metal Mania"/>
                <a:sym typeface="Metal Mania"/>
              </a:defRPr>
            </a:lvl7pPr>
            <a:lvl8pPr lvl="7" algn="ctr">
              <a:lnSpc>
                <a:spcPct val="100000"/>
              </a:lnSpc>
              <a:spcBef>
                <a:spcPts val="0"/>
              </a:spcBef>
              <a:spcAft>
                <a:spcPts val="0"/>
              </a:spcAft>
              <a:buClr>
                <a:schemeClr val="dk2"/>
              </a:buClr>
              <a:buSzPts val="2500"/>
              <a:buFont typeface="Metal Mania"/>
              <a:buNone/>
              <a:defRPr sz="2500">
                <a:solidFill>
                  <a:schemeClr val="dk2"/>
                </a:solidFill>
                <a:latin typeface="Metal Mania"/>
                <a:ea typeface="Metal Mania"/>
                <a:cs typeface="Metal Mania"/>
                <a:sym typeface="Metal Mania"/>
              </a:defRPr>
            </a:lvl8pPr>
            <a:lvl9pPr lvl="8" algn="ctr">
              <a:lnSpc>
                <a:spcPct val="100000"/>
              </a:lnSpc>
              <a:spcBef>
                <a:spcPts val="0"/>
              </a:spcBef>
              <a:spcAft>
                <a:spcPts val="0"/>
              </a:spcAft>
              <a:buClr>
                <a:schemeClr val="dk2"/>
              </a:buClr>
              <a:buSzPts val="2500"/>
              <a:buFont typeface="Metal Mania"/>
              <a:buNone/>
              <a:defRPr sz="2500">
                <a:solidFill>
                  <a:schemeClr val="dk2"/>
                </a:solidFill>
                <a:latin typeface="Metal Mania"/>
                <a:ea typeface="Metal Mania"/>
                <a:cs typeface="Metal Mania"/>
                <a:sym typeface="Metal Mania"/>
              </a:defRPr>
            </a:lvl9pPr>
          </a:lstStyle>
          <a:p>
            <a:endParaRPr/>
          </a:p>
        </p:txBody>
      </p:sp>
      <p:sp>
        <p:nvSpPr>
          <p:cNvPr id="24" name="Google Shape;24;p5"/>
          <p:cNvSpPr txBox="1">
            <a:spLocks noGrp="1"/>
          </p:cNvSpPr>
          <p:nvPr>
            <p:ph type="subTitle" idx="2"/>
          </p:nvPr>
        </p:nvSpPr>
        <p:spPr>
          <a:xfrm>
            <a:off x="5146800" y="2323750"/>
            <a:ext cx="2505300" cy="593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2500"/>
              <a:buFont typeface="Metal Mania"/>
              <a:buNone/>
              <a:defRPr sz="2500">
                <a:solidFill>
                  <a:schemeClr val="dk2"/>
                </a:solidFill>
                <a:latin typeface="Metal Mania"/>
                <a:ea typeface="Metal Mania"/>
                <a:cs typeface="Metal Mania"/>
                <a:sym typeface="Metal Mania"/>
              </a:defRPr>
            </a:lvl1pPr>
            <a:lvl2pPr lvl="1" algn="ctr" rtl="0">
              <a:lnSpc>
                <a:spcPct val="100000"/>
              </a:lnSpc>
              <a:spcBef>
                <a:spcPts val="0"/>
              </a:spcBef>
              <a:spcAft>
                <a:spcPts val="0"/>
              </a:spcAft>
              <a:buClr>
                <a:schemeClr val="dk2"/>
              </a:buClr>
              <a:buSzPts val="2500"/>
              <a:buFont typeface="Metal Mania"/>
              <a:buNone/>
              <a:defRPr sz="2500">
                <a:solidFill>
                  <a:schemeClr val="dk2"/>
                </a:solidFill>
                <a:latin typeface="Metal Mania"/>
                <a:ea typeface="Metal Mania"/>
                <a:cs typeface="Metal Mania"/>
                <a:sym typeface="Metal Mania"/>
              </a:defRPr>
            </a:lvl2pPr>
            <a:lvl3pPr lvl="2" algn="ctr" rtl="0">
              <a:lnSpc>
                <a:spcPct val="100000"/>
              </a:lnSpc>
              <a:spcBef>
                <a:spcPts val="0"/>
              </a:spcBef>
              <a:spcAft>
                <a:spcPts val="0"/>
              </a:spcAft>
              <a:buClr>
                <a:schemeClr val="dk2"/>
              </a:buClr>
              <a:buSzPts val="2500"/>
              <a:buFont typeface="Metal Mania"/>
              <a:buNone/>
              <a:defRPr sz="2500">
                <a:solidFill>
                  <a:schemeClr val="dk2"/>
                </a:solidFill>
                <a:latin typeface="Metal Mania"/>
                <a:ea typeface="Metal Mania"/>
                <a:cs typeface="Metal Mania"/>
                <a:sym typeface="Metal Mania"/>
              </a:defRPr>
            </a:lvl3pPr>
            <a:lvl4pPr lvl="3" algn="ctr" rtl="0">
              <a:lnSpc>
                <a:spcPct val="100000"/>
              </a:lnSpc>
              <a:spcBef>
                <a:spcPts val="0"/>
              </a:spcBef>
              <a:spcAft>
                <a:spcPts val="0"/>
              </a:spcAft>
              <a:buClr>
                <a:schemeClr val="dk2"/>
              </a:buClr>
              <a:buSzPts val="2500"/>
              <a:buFont typeface="Metal Mania"/>
              <a:buNone/>
              <a:defRPr sz="2500">
                <a:solidFill>
                  <a:schemeClr val="dk2"/>
                </a:solidFill>
                <a:latin typeface="Metal Mania"/>
                <a:ea typeface="Metal Mania"/>
                <a:cs typeface="Metal Mania"/>
                <a:sym typeface="Metal Mania"/>
              </a:defRPr>
            </a:lvl4pPr>
            <a:lvl5pPr lvl="4" algn="ctr" rtl="0">
              <a:lnSpc>
                <a:spcPct val="100000"/>
              </a:lnSpc>
              <a:spcBef>
                <a:spcPts val="0"/>
              </a:spcBef>
              <a:spcAft>
                <a:spcPts val="0"/>
              </a:spcAft>
              <a:buClr>
                <a:schemeClr val="dk2"/>
              </a:buClr>
              <a:buSzPts val="2500"/>
              <a:buFont typeface="Metal Mania"/>
              <a:buNone/>
              <a:defRPr sz="2500">
                <a:solidFill>
                  <a:schemeClr val="dk2"/>
                </a:solidFill>
                <a:latin typeface="Metal Mania"/>
                <a:ea typeface="Metal Mania"/>
                <a:cs typeface="Metal Mania"/>
                <a:sym typeface="Metal Mania"/>
              </a:defRPr>
            </a:lvl5pPr>
            <a:lvl6pPr lvl="5" algn="ctr" rtl="0">
              <a:lnSpc>
                <a:spcPct val="100000"/>
              </a:lnSpc>
              <a:spcBef>
                <a:spcPts val="0"/>
              </a:spcBef>
              <a:spcAft>
                <a:spcPts val="0"/>
              </a:spcAft>
              <a:buClr>
                <a:schemeClr val="dk2"/>
              </a:buClr>
              <a:buSzPts val="2500"/>
              <a:buFont typeface="Metal Mania"/>
              <a:buNone/>
              <a:defRPr sz="2500">
                <a:solidFill>
                  <a:schemeClr val="dk2"/>
                </a:solidFill>
                <a:latin typeface="Metal Mania"/>
                <a:ea typeface="Metal Mania"/>
                <a:cs typeface="Metal Mania"/>
                <a:sym typeface="Metal Mania"/>
              </a:defRPr>
            </a:lvl6pPr>
            <a:lvl7pPr lvl="6" algn="ctr" rtl="0">
              <a:lnSpc>
                <a:spcPct val="100000"/>
              </a:lnSpc>
              <a:spcBef>
                <a:spcPts val="0"/>
              </a:spcBef>
              <a:spcAft>
                <a:spcPts val="0"/>
              </a:spcAft>
              <a:buClr>
                <a:schemeClr val="dk2"/>
              </a:buClr>
              <a:buSzPts val="2500"/>
              <a:buFont typeface="Metal Mania"/>
              <a:buNone/>
              <a:defRPr sz="2500">
                <a:solidFill>
                  <a:schemeClr val="dk2"/>
                </a:solidFill>
                <a:latin typeface="Metal Mania"/>
                <a:ea typeface="Metal Mania"/>
                <a:cs typeface="Metal Mania"/>
                <a:sym typeface="Metal Mania"/>
              </a:defRPr>
            </a:lvl7pPr>
            <a:lvl8pPr lvl="7" algn="ctr" rtl="0">
              <a:lnSpc>
                <a:spcPct val="100000"/>
              </a:lnSpc>
              <a:spcBef>
                <a:spcPts val="0"/>
              </a:spcBef>
              <a:spcAft>
                <a:spcPts val="0"/>
              </a:spcAft>
              <a:buClr>
                <a:schemeClr val="dk2"/>
              </a:buClr>
              <a:buSzPts val="2500"/>
              <a:buFont typeface="Metal Mania"/>
              <a:buNone/>
              <a:defRPr sz="2500">
                <a:solidFill>
                  <a:schemeClr val="dk2"/>
                </a:solidFill>
                <a:latin typeface="Metal Mania"/>
                <a:ea typeface="Metal Mania"/>
                <a:cs typeface="Metal Mania"/>
                <a:sym typeface="Metal Mania"/>
              </a:defRPr>
            </a:lvl8pPr>
            <a:lvl9pPr lvl="8" algn="ctr" rtl="0">
              <a:lnSpc>
                <a:spcPct val="100000"/>
              </a:lnSpc>
              <a:spcBef>
                <a:spcPts val="0"/>
              </a:spcBef>
              <a:spcAft>
                <a:spcPts val="0"/>
              </a:spcAft>
              <a:buClr>
                <a:schemeClr val="dk2"/>
              </a:buClr>
              <a:buSzPts val="2500"/>
              <a:buFont typeface="Metal Mania"/>
              <a:buNone/>
              <a:defRPr sz="2500">
                <a:solidFill>
                  <a:schemeClr val="dk2"/>
                </a:solidFill>
                <a:latin typeface="Metal Mania"/>
                <a:ea typeface="Metal Mania"/>
                <a:cs typeface="Metal Mania"/>
                <a:sym typeface="Metal Mania"/>
              </a:defRPr>
            </a:lvl9pPr>
          </a:lstStyle>
          <a:p>
            <a:endParaRPr/>
          </a:p>
        </p:txBody>
      </p:sp>
      <p:sp>
        <p:nvSpPr>
          <p:cNvPr id="25" name="Google Shape;25;p5"/>
          <p:cNvSpPr txBox="1">
            <a:spLocks noGrp="1"/>
          </p:cNvSpPr>
          <p:nvPr>
            <p:ph type="subTitle" idx="3"/>
          </p:nvPr>
        </p:nvSpPr>
        <p:spPr>
          <a:xfrm>
            <a:off x="1491900" y="2917150"/>
            <a:ext cx="2505300" cy="118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 name="Google Shape;26;p5"/>
          <p:cNvSpPr txBox="1">
            <a:spLocks noGrp="1"/>
          </p:cNvSpPr>
          <p:nvPr>
            <p:ph type="subTitle" idx="4"/>
          </p:nvPr>
        </p:nvSpPr>
        <p:spPr>
          <a:xfrm>
            <a:off x="5146800" y="2917150"/>
            <a:ext cx="2505300" cy="118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 name="Google Shape;27;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pic>
        <p:nvPicPr>
          <p:cNvPr id="29" name="Google Shape;29;p6"/>
          <p:cNvPicPr preferRelativeResize="0"/>
          <p:nvPr/>
        </p:nvPicPr>
        <p:blipFill>
          <a:blip r:embed="rId2">
            <a:alphaModFix/>
          </a:blip>
          <a:stretch>
            <a:fillRect/>
          </a:stretch>
        </p:blipFill>
        <p:spPr>
          <a:xfrm>
            <a:off x="-75" y="0"/>
            <a:ext cx="9144003" cy="5143501"/>
          </a:xfrm>
          <a:prstGeom prst="rect">
            <a:avLst/>
          </a:prstGeom>
          <a:noFill/>
          <a:ln>
            <a:noFill/>
          </a:ln>
        </p:spPr>
      </p:pic>
      <p:sp>
        <p:nvSpPr>
          <p:cNvPr id="30" name="Google Shape;30;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
        <p:cNvGrpSpPr/>
        <p:nvPr/>
      </p:nvGrpSpPr>
      <p:grpSpPr>
        <a:xfrm>
          <a:off x="0" y="0"/>
          <a:ext cx="0" cy="0"/>
          <a:chOff x="0" y="0"/>
          <a:chExt cx="0" cy="0"/>
        </a:xfrm>
      </p:grpSpPr>
      <p:pic>
        <p:nvPicPr>
          <p:cNvPr id="36" name="Google Shape;36;p8"/>
          <p:cNvPicPr preferRelativeResize="0"/>
          <p:nvPr/>
        </p:nvPicPr>
        <p:blipFill>
          <a:blip r:embed="rId2">
            <a:alphaModFix/>
          </a:blip>
          <a:stretch>
            <a:fillRect/>
          </a:stretch>
        </p:blipFill>
        <p:spPr>
          <a:xfrm>
            <a:off x="0" y="0"/>
            <a:ext cx="9144003" cy="5143501"/>
          </a:xfrm>
          <a:prstGeom prst="rect">
            <a:avLst/>
          </a:prstGeom>
          <a:noFill/>
          <a:ln>
            <a:noFill/>
          </a:ln>
        </p:spPr>
      </p:pic>
      <p:sp>
        <p:nvSpPr>
          <p:cNvPr id="37" name="Google Shape;37;p8"/>
          <p:cNvSpPr txBox="1">
            <a:spLocks noGrp="1"/>
          </p:cNvSpPr>
          <p:nvPr>
            <p:ph type="title"/>
          </p:nvPr>
        </p:nvSpPr>
        <p:spPr>
          <a:xfrm>
            <a:off x="1388100" y="1933125"/>
            <a:ext cx="6367800" cy="12774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8"/>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08"/>
        <p:cNvGrpSpPr/>
        <p:nvPr/>
      </p:nvGrpSpPr>
      <p:grpSpPr>
        <a:xfrm>
          <a:off x="0" y="0"/>
          <a:ext cx="0" cy="0"/>
          <a:chOff x="0" y="0"/>
          <a:chExt cx="0" cy="0"/>
        </a:xfrm>
      </p:grpSpPr>
      <p:sp>
        <p:nvSpPr>
          <p:cNvPr id="109" name="Google Shape;109;p23"/>
          <p:cNvSpPr txBox="1">
            <a:spLocks noGrp="1"/>
          </p:cNvSpPr>
          <p:nvPr>
            <p:ph type="subTitle" idx="1"/>
          </p:nvPr>
        </p:nvSpPr>
        <p:spPr>
          <a:xfrm>
            <a:off x="2542163" y="1335225"/>
            <a:ext cx="35178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500"/>
              <a:buFont typeface="Bebas Neue"/>
              <a:buNone/>
              <a:defRPr sz="2500">
                <a:solidFill>
                  <a:schemeClr val="dk2"/>
                </a:solidFill>
                <a:latin typeface="Metal Mania"/>
                <a:ea typeface="Metal Mania"/>
                <a:cs typeface="Metal Mania"/>
                <a:sym typeface="Metal Mania"/>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10" name="Google Shape;110;p23"/>
          <p:cNvSpPr txBox="1">
            <a:spLocks noGrp="1"/>
          </p:cNvSpPr>
          <p:nvPr>
            <p:ph type="subTitle" idx="2"/>
          </p:nvPr>
        </p:nvSpPr>
        <p:spPr>
          <a:xfrm>
            <a:off x="3073113" y="2929700"/>
            <a:ext cx="3517800" cy="572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500"/>
              <a:buFont typeface="Bebas Neue"/>
              <a:buNone/>
              <a:defRPr sz="2500">
                <a:solidFill>
                  <a:schemeClr val="dk2"/>
                </a:solidFill>
                <a:latin typeface="Metal Mania"/>
                <a:ea typeface="Metal Mania"/>
                <a:cs typeface="Metal Mania"/>
                <a:sym typeface="Metal Mania"/>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11" name="Google Shape;111;p23"/>
          <p:cNvSpPr txBox="1">
            <a:spLocks noGrp="1"/>
          </p:cNvSpPr>
          <p:nvPr>
            <p:ph type="subTitle" idx="3"/>
          </p:nvPr>
        </p:nvSpPr>
        <p:spPr>
          <a:xfrm>
            <a:off x="2542150" y="1907925"/>
            <a:ext cx="3517800" cy="7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2" name="Google Shape;112;p23"/>
          <p:cNvSpPr txBox="1">
            <a:spLocks noGrp="1"/>
          </p:cNvSpPr>
          <p:nvPr>
            <p:ph type="subTitle" idx="4"/>
          </p:nvPr>
        </p:nvSpPr>
        <p:spPr>
          <a:xfrm>
            <a:off x="3073100" y="3502400"/>
            <a:ext cx="3517800" cy="71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3" name="Google Shape;113;p2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14" name="Google Shape;114;p23"/>
          <p:cNvPicPr preferRelativeResize="0"/>
          <p:nvPr/>
        </p:nvPicPr>
        <p:blipFill>
          <a:blip r:embed="rId2">
            <a:alphaModFix/>
          </a:blip>
          <a:stretch>
            <a:fillRect/>
          </a:stretch>
        </p:blipFill>
        <p:spPr>
          <a:xfrm flipH="1">
            <a:off x="0" y="0"/>
            <a:ext cx="9144003" cy="5143501"/>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124"/>
        <p:cNvGrpSpPr/>
        <p:nvPr/>
      </p:nvGrpSpPr>
      <p:grpSpPr>
        <a:xfrm>
          <a:off x="0" y="0"/>
          <a:ext cx="0" cy="0"/>
          <a:chOff x="0" y="0"/>
          <a:chExt cx="0" cy="0"/>
        </a:xfrm>
      </p:grpSpPr>
      <p:pic>
        <p:nvPicPr>
          <p:cNvPr id="125" name="Google Shape;125;p25"/>
          <p:cNvPicPr preferRelativeResize="0"/>
          <p:nvPr/>
        </p:nvPicPr>
        <p:blipFill>
          <a:blip r:embed="rId2">
            <a:alphaModFix/>
          </a:blip>
          <a:stretch>
            <a:fillRect/>
          </a:stretch>
        </p:blipFill>
        <p:spPr>
          <a:xfrm>
            <a:off x="0" y="0"/>
            <a:ext cx="9144003" cy="5143501"/>
          </a:xfrm>
          <a:prstGeom prst="rect">
            <a:avLst/>
          </a:prstGeom>
          <a:noFill/>
          <a:ln>
            <a:noFill/>
          </a:ln>
        </p:spPr>
      </p:pic>
      <p:sp>
        <p:nvSpPr>
          <p:cNvPr id="126" name="Google Shape;126;p25"/>
          <p:cNvSpPr txBox="1">
            <a:spLocks noGrp="1"/>
          </p:cNvSpPr>
          <p:nvPr>
            <p:ph type="title"/>
          </p:nvPr>
        </p:nvSpPr>
        <p:spPr>
          <a:xfrm>
            <a:off x="1597700" y="1511800"/>
            <a:ext cx="2736300" cy="652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7" name="Google Shape;127;p25"/>
          <p:cNvSpPr txBox="1">
            <a:spLocks noGrp="1"/>
          </p:cNvSpPr>
          <p:nvPr>
            <p:ph type="subTitle" idx="1"/>
          </p:nvPr>
        </p:nvSpPr>
        <p:spPr>
          <a:xfrm>
            <a:off x="4333900" y="1511799"/>
            <a:ext cx="3212400" cy="652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25"/>
          <p:cNvSpPr txBox="1">
            <a:spLocks noGrp="1"/>
          </p:cNvSpPr>
          <p:nvPr>
            <p:ph type="title" idx="2"/>
          </p:nvPr>
        </p:nvSpPr>
        <p:spPr>
          <a:xfrm>
            <a:off x="1597700" y="2522398"/>
            <a:ext cx="2736300" cy="652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9" name="Google Shape;129;p25"/>
          <p:cNvSpPr txBox="1">
            <a:spLocks noGrp="1"/>
          </p:cNvSpPr>
          <p:nvPr>
            <p:ph type="subTitle" idx="3"/>
          </p:nvPr>
        </p:nvSpPr>
        <p:spPr>
          <a:xfrm>
            <a:off x="4333900" y="2522400"/>
            <a:ext cx="3212400" cy="652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0" name="Google Shape;130;p25"/>
          <p:cNvSpPr txBox="1">
            <a:spLocks noGrp="1"/>
          </p:cNvSpPr>
          <p:nvPr>
            <p:ph type="title" idx="4"/>
          </p:nvPr>
        </p:nvSpPr>
        <p:spPr>
          <a:xfrm>
            <a:off x="1597700" y="3533025"/>
            <a:ext cx="2736300" cy="652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1" name="Google Shape;131;p25"/>
          <p:cNvSpPr txBox="1">
            <a:spLocks noGrp="1"/>
          </p:cNvSpPr>
          <p:nvPr>
            <p:ph type="subTitle" idx="5"/>
          </p:nvPr>
        </p:nvSpPr>
        <p:spPr>
          <a:xfrm>
            <a:off x="4333900" y="3533001"/>
            <a:ext cx="3212400" cy="652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2" name="Google Shape;132;p25"/>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33"/>
        <p:cNvGrpSpPr/>
        <p:nvPr/>
      </p:nvGrpSpPr>
      <p:grpSpPr>
        <a:xfrm>
          <a:off x="0" y="0"/>
          <a:ext cx="0" cy="0"/>
          <a:chOff x="0" y="0"/>
          <a:chExt cx="0" cy="0"/>
        </a:xfrm>
      </p:grpSpPr>
      <p:pic>
        <p:nvPicPr>
          <p:cNvPr id="134" name="Google Shape;134;p26"/>
          <p:cNvPicPr preferRelativeResize="0"/>
          <p:nvPr/>
        </p:nvPicPr>
        <p:blipFill>
          <a:blip r:embed="rId2">
            <a:alphaModFix/>
          </a:blip>
          <a:stretch>
            <a:fillRect/>
          </a:stretch>
        </p:blipFill>
        <p:spPr>
          <a:xfrm>
            <a:off x="0" y="0"/>
            <a:ext cx="9144003" cy="5143501"/>
          </a:xfrm>
          <a:prstGeom prst="rect">
            <a:avLst/>
          </a:prstGeom>
          <a:noFill/>
          <a:ln>
            <a:noFill/>
          </a:ln>
        </p:spPr>
      </p:pic>
      <p:sp>
        <p:nvSpPr>
          <p:cNvPr id="135" name="Google Shape;135;p26"/>
          <p:cNvSpPr txBox="1">
            <a:spLocks noGrp="1"/>
          </p:cNvSpPr>
          <p:nvPr>
            <p:ph type="title"/>
          </p:nvPr>
        </p:nvSpPr>
        <p:spPr>
          <a:xfrm>
            <a:off x="2196900" y="1518075"/>
            <a:ext cx="21105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6" name="Google Shape;136;p26"/>
          <p:cNvSpPr txBox="1">
            <a:spLocks noGrp="1"/>
          </p:cNvSpPr>
          <p:nvPr>
            <p:ph type="subTitle" idx="1"/>
          </p:nvPr>
        </p:nvSpPr>
        <p:spPr>
          <a:xfrm>
            <a:off x="2196909" y="2045775"/>
            <a:ext cx="21105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7" name="Google Shape;137;p26"/>
          <p:cNvSpPr txBox="1">
            <a:spLocks noGrp="1"/>
          </p:cNvSpPr>
          <p:nvPr>
            <p:ph type="title" idx="2"/>
          </p:nvPr>
        </p:nvSpPr>
        <p:spPr>
          <a:xfrm>
            <a:off x="5705726" y="1518075"/>
            <a:ext cx="21105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8" name="Google Shape;138;p26"/>
          <p:cNvSpPr txBox="1">
            <a:spLocks noGrp="1"/>
          </p:cNvSpPr>
          <p:nvPr>
            <p:ph type="subTitle" idx="3"/>
          </p:nvPr>
        </p:nvSpPr>
        <p:spPr>
          <a:xfrm>
            <a:off x="5705733" y="2045775"/>
            <a:ext cx="21105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 name="Google Shape;139;p26"/>
          <p:cNvSpPr txBox="1">
            <a:spLocks noGrp="1"/>
          </p:cNvSpPr>
          <p:nvPr>
            <p:ph type="title" idx="4"/>
          </p:nvPr>
        </p:nvSpPr>
        <p:spPr>
          <a:xfrm>
            <a:off x="2196900" y="2951475"/>
            <a:ext cx="21105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0" name="Google Shape;140;p26"/>
          <p:cNvSpPr txBox="1">
            <a:spLocks noGrp="1"/>
          </p:cNvSpPr>
          <p:nvPr>
            <p:ph type="subTitle" idx="5"/>
          </p:nvPr>
        </p:nvSpPr>
        <p:spPr>
          <a:xfrm>
            <a:off x="2196909" y="3479175"/>
            <a:ext cx="21105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1" name="Google Shape;141;p26"/>
          <p:cNvSpPr txBox="1">
            <a:spLocks noGrp="1"/>
          </p:cNvSpPr>
          <p:nvPr>
            <p:ph type="title" idx="6"/>
          </p:nvPr>
        </p:nvSpPr>
        <p:spPr>
          <a:xfrm>
            <a:off x="5705726" y="2951475"/>
            <a:ext cx="21105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2" name="Google Shape;142;p26"/>
          <p:cNvSpPr txBox="1">
            <a:spLocks noGrp="1"/>
          </p:cNvSpPr>
          <p:nvPr>
            <p:ph type="subTitle" idx="7"/>
          </p:nvPr>
        </p:nvSpPr>
        <p:spPr>
          <a:xfrm>
            <a:off x="5705733" y="3479175"/>
            <a:ext cx="21105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3" name="Google Shape;143;p26"/>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500"/>
              <a:buFont typeface="Metal Mania"/>
              <a:buNone/>
              <a:defRPr sz="3500">
                <a:solidFill>
                  <a:schemeClr val="dk2"/>
                </a:solidFill>
                <a:latin typeface="Metal Mania"/>
                <a:ea typeface="Metal Mania"/>
                <a:cs typeface="Metal Mania"/>
                <a:sym typeface="Metal Mania"/>
              </a:defRPr>
            </a:lvl1pPr>
            <a:lvl2pPr lvl="1" rtl="0">
              <a:spcBef>
                <a:spcPts val="0"/>
              </a:spcBef>
              <a:spcAft>
                <a:spcPts val="0"/>
              </a:spcAft>
              <a:buClr>
                <a:schemeClr val="dk2"/>
              </a:buClr>
              <a:buSzPts val="3500"/>
              <a:buFont typeface="Metal Mania"/>
              <a:buNone/>
              <a:defRPr sz="3500">
                <a:solidFill>
                  <a:schemeClr val="dk2"/>
                </a:solidFill>
                <a:latin typeface="Metal Mania"/>
                <a:ea typeface="Metal Mania"/>
                <a:cs typeface="Metal Mania"/>
                <a:sym typeface="Metal Mania"/>
              </a:defRPr>
            </a:lvl2pPr>
            <a:lvl3pPr lvl="2" rtl="0">
              <a:spcBef>
                <a:spcPts val="0"/>
              </a:spcBef>
              <a:spcAft>
                <a:spcPts val="0"/>
              </a:spcAft>
              <a:buClr>
                <a:schemeClr val="dk2"/>
              </a:buClr>
              <a:buSzPts val="3500"/>
              <a:buFont typeface="Metal Mania"/>
              <a:buNone/>
              <a:defRPr sz="3500">
                <a:solidFill>
                  <a:schemeClr val="dk2"/>
                </a:solidFill>
                <a:latin typeface="Metal Mania"/>
                <a:ea typeface="Metal Mania"/>
                <a:cs typeface="Metal Mania"/>
                <a:sym typeface="Metal Mania"/>
              </a:defRPr>
            </a:lvl3pPr>
            <a:lvl4pPr lvl="3" rtl="0">
              <a:spcBef>
                <a:spcPts val="0"/>
              </a:spcBef>
              <a:spcAft>
                <a:spcPts val="0"/>
              </a:spcAft>
              <a:buClr>
                <a:schemeClr val="dk2"/>
              </a:buClr>
              <a:buSzPts val="3500"/>
              <a:buFont typeface="Metal Mania"/>
              <a:buNone/>
              <a:defRPr sz="3500">
                <a:solidFill>
                  <a:schemeClr val="dk2"/>
                </a:solidFill>
                <a:latin typeface="Metal Mania"/>
                <a:ea typeface="Metal Mania"/>
                <a:cs typeface="Metal Mania"/>
                <a:sym typeface="Metal Mania"/>
              </a:defRPr>
            </a:lvl4pPr>
            <a:lvl5pPr lvl="4" rtl="0">
              <a:spcBef>
                <a:spcPts val="0"/>
              </a:spcBef>
              <a:spcAft>
                <a:spcPts val="0"/>
              </a:spcAft>
              <a:buClr>
                <a:schemeClr val="dk2"/>
              </a:buClr>
              <a:buSzPts val="3500"/>
              <a:buFont typeface="Metal Mania"/>
              <a:buNone/>
              <a:defRPr sz="3500">
                <a:solidFill>
                  <a:schemeClr val="dk2"/>
                </a:solidFill>
                <a:latin typeface="Metal Mania"/>
                <a:ea typeface="Metal Mania"/>
                <a:cs typeface="Metal Mania"/>
                <a:sym typeface="Metal Mania"/>
              </a:defRPr>
            </a:lvl5pPr>
            <a:lvl6pPr lvl="5" rtl="0">
              <a:spcBef>
                <a:spcPts val="0"/>
              </a:spcBef>
              <a:spcAft>
                <a:spcPts val="0"/>
              </a:spcAft>
              <a:buClr>
                <a:schemeClr val="dk2"/>
              </a:buClr>
              <a:buSzPts val="3500"/>
              <a:buFont typeface="Metal Mania"/>
              <a:buNone/>
              <a:defRPr sz="3500">
                <a:solidFill>
                  <a:schemeClr val="dk2"/>
                </a:solidFill>
                <a:latin typeface="Metal Mania"/>
                <a:ea typeface="Metal Mania"/>
                <a:cs typeface="Metal Mania"/>
                <a:sym typeface="Metal Mania"/>
              </a:defRPr>
            </a:lvl6pPr>
            <a:lvl7pPr lvl="6" rtl="0">
              <a:spcBef>
                <a:spcPts val="0"/>
              </a:spcBef>
              <a:spcAft>
                <a:spcPts val="0"/>
              </a:spcAft>
              <a:buClr>
                <a:schemeClr val="dk2"/>
              </a:buClr>
              <a:buSzPts val="3500"/>
              <a:buFont typeface="Metal Mania"/>
              <a:buNone/>
              <a:defRPr sz="3500">
                <a:solidFill>
                  <a:schemeClr val="dk2"/>
                </a:solidFill>
                <a:latin typeface="Metal Mania"/>
                <a:ea typeface="Metal Mania"/>
                <a:cs typeface="Metal Mania"/>
                <a:sym typeface="Metal Mania"/>
              </a:defRPr>
            </a:lvl7pPr>
            <a:lvl8pPr lvl="7" rtl="0">
              <a:spcBef>
                <a:spcPts val="0"/>
              </a:spcBef>
              <a:spcAft>
                <a:spcPts val="0"/>
              </a:spcAft>
              <a:buClr>
                <a:schemeClr val="dk2"/>
              </a:buClr>
              <a:buSzPts val="3500"/>
              <a:buFont typeface="Metal Mania"/>
              <a:buNone/>
              <a:defRPr sz="3500">
                <a:solidFill>
                  <a:schemeClr val="dk2"/>
                </a:solidFill>
                <a:latin typeface="Metal Mania"/>
                <a:ea typeface="Metal Mania"/>
                <a:cs typeface="Metal Mania"/>
                <a:sym typeface="Metal Mania"/>
              </a:defRPr>
            </a:lvl8pPr>
            <a:lvl9pPr lvl="8" rtl="0">
              <a:spcBef>
                <a:spcPts val="0"/>
              </a:spcBef>
              <a:spcAft>
                <a:spcPts val="0"/>
              </a:spcAft>
              <a:buClr>
                <a:schemeClr val="dk2"/>
              </a:buClr>
              <a:buSzPts val="3500"/>
              <a:buFont typeface="Metal Mania"/>
              <a:buNone/>
              <a:defRPr sz="3500">
                <a:solidFill>
                  <a:schemeClr val="dk2"/>
                </a:solidFill>
                <a:latin typeface="Metal Mania"/>
                <a:ea typeface="Metal Mania"/>
                <a:cs typeface="Metal Mania"/>
                <a:sym typeface="Metal Mani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1pPr>
            <a:lvl2pPr marL="914400" lvl="1"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2pPr>
            <a:lvl3pPr marL="1371600" lvl="2"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3pPr>
            <a:lvl4pPr marL="1828800" lvl="3"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4pPr>
            <a:lvl5pPr marL="2286000" lvl="4"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5pPr>
            <a:lvl6pPr marL="2743200" lvl="5"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6pPr>
            <a:lvl7pPr marL="3200400" lvl="6"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7pPr>
            <a:lvl8pPr marL="3657600" lvl="7"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8pPr>
            <a:lvl9pPr marL="4114800" lvl="8" indent="-317500">
              <a:lnSpc>
                <a:spcPct val="115000"/>
              </a:lnSpc>
              <a:spcBef>
                <a:spcPts val="1600"/>
              </a:spcBef>
              <a:spcAft>
                <a:spcPts val="160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4" r:id="rId5"/>
    <p:sldLayoutId id="2147483658" r:id="rId6"/>
    <p:sldLayoutId id="2147483669" r:id="rId7"/>
    <p:sldLayoutId id="2147483671" r:id="rId8"/>
    <p:sldLayoutId id="2147483672" r:id="rId9"/>
    <p:sldLayoutId id="2147483674" r:id="rId10"/>
    <p:sldLayoutId id="2147483675" r:id="rId11"/>
    <p:sldLayoutId id="2147483676" r:id="rId12"/>
    <p:sldLayoutId id="2147483677" r:id="rId13"/>
    <p:sldLayoutId id="2147483678"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0">
          <p15:clr>
            <a:srgbClr val="EA4335"/>
          </p15:clr>
        </p15:guide>
        <p15:guide id="2" orient="horz" pos="337">
          <p15:clr>
            <a:srgbClr val="EA4335"/>
          </p15:clr>
        </p15:guide>
        <p15:guide id="3" pos="5310">
          <p15:clr>
            <a:srgbClr val="EA4335"/>
          </p15:clr>
        </p15:guide>
        <p15:guide id="4" orient="horz" pos="2903">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7.png"/><Relationship Id="rId1" Type="http://schemas.openxmlformats.org/officeDocument/2006/relationships/slideLayout" Target="../slideLayouts/slideLayout7.xml"/><Relationship Id="rId5" Type="http://schemas.microsoft.com/office/2007/relationships/hdphoto" Target="../media/hdphoto2.wdp"/><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notesSlide" Target="../notesSlides/notesSlide20.xml"/><Relationship Id="rId1" Type="http://schemas.openxmlformats.org/officeDocument/2006/relationships/slideLayout" Target="../slideLayouts/slideLayout7.xml"/><Relationship Id="rId5" Type="http://schemas.openxmlformats.org/officeDocument/2006/relationships/image" Target="../media/image22.gif"/><Relationship Id="rId4" Type="http://schemas.openxmlformats.org/officeDocument/2006/relationships/image" Target="../media/image21.gif"/></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7.xml"/><Relationship Id="rId5" Type="http://schemas.openxmlformats.org/officeDocument/2006/relationships/image" Target="../media/image25.png"/><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6"/>
        <p:cNvGrpSpPr/>
        <p:nvPr/>
      </p:nvGrpSpPr>
      <p:grpSpPr>
        <a:xfrm>
          <a:off x="0" y="0"/>
          <a:ext cx="0" cy="0"/>
          <a:chOff x="0" y="0"/>
          <a:chExt cx="0" cy="0"/>
        </a:xfrm>
      </p:grpSpPr>
      <p:sp>
        <p:nvSpPr>
          <p:cNvPr id="187" name="Google Shape;187;p36"/>
          <p:cNvSpPr txBox="1">
            <a:spLocks noGrp="1"/>
          </p:cNvSpPr>
          <p:nvPr>
            <p:ph type="ctrTitle"/>
          </p:nvPr>
        </p:nvSpPr>
        <p:spPr>
          <a:xfrm>
            <a:off x="1001275" y="1287176"/>
            <a:ext cx="7141500" cy="1688779"/>
          </a:xfrm>
          <a:prstGeom prst="rect">
            <a:avLst/>
          </a:prstGeom>
        </p:spPr>
        <p:txBody>
          <a:bodyPr spcFirstLastPara="1" wrap="square" lIns="91425" tIns="91425" rIns="91425" bIns="91425" anchor="ctr" anchorCtr="0">
            <a:noAutofit/>
          </a:bodyPr>
          <a:lstStyle/>
          <a:p>
            <a:pPr lvl="0"/>
            <a:br>
              <a:rPr lang="en-US" sz="3200" b="1" dirty="0"/>
            </a:br>
            <a:r>
              <a:rPr lang="en-US" sz="3200" b="1" dirty="0"/>
              <a:t>Adjustment of Side Scrolling 2D Horror Game Obstacle From Player Facial Expression Using </a:t>
            </a:r>
            <a:r>
              <a:rPr lang="en-US" sz="3200" b="1" dirty="0" err="1"/>
              <a:t>MoodME</a:t>
            </a:r>
            <a:r>
              <a:rPr lang="en-US" sz="3200" b="1" dirty="0"/>
              <a:t> Library Unity</a:t>
            </a:r>
            <a:endParaRPr sz="3200" dirty="0">
              <a:solidFill>
                <a:schemeClr val="dk2"/>
              </a:solidFill>
            </a:endParaRPr>
          </a:p>
        </p:txBody>
      </p:sp>
      <p:sp>
        <p:nvSpPr>
          <p:cNvPr id="188" name="Google Shape;188;p36"/>
          <p:cNvSpPr txBox="1">
            <a:spLocks noGrp="1"/>
          </p:cNvSpPr>
          <p:nvPr>
            <p:ph type="subTitle" idx="1"/>
          </p:nvPr>
        </p:nvSpPr>
        <p:spPr>
          <a:xfrm>
            <a:off x="794011" y="3547872"/>
            <a:ext cx="7141500" cy="623241"/>
          </a:xfrm>
          <a:prstGeom prst="rect">
            <a:avLst/>
          </a:prstGeom>
        </p:spPr>
        <p:txBody>
          <a:bodyPr spcFirstLastPara="1" wrap="square" lIns="91425" tIns="91425" rIns="91425" bIns="91425" anchor="ctr" anchorCtr="0">
            <a:noAutofit/>
          </a:bodyPr>
          <a:lstStyle/>
          <a:p>
            <a:pPr lvl="1"/>
            <a:r>
              <a:rPr lang="en-US" sz="1500" b="1" dirty="0"/>
              <a:t>Axel Matthew </a:t>
            </a:r>
            <a:r>
              <a:rPr lang="en-US" sz="1500" b="1" dirty="0" err="1"/>
              <a:t>Adiwijaya</a:t>
            </a:r>
            <a:endParaRPr lang="en-US" sz="1500" b="1" dirty="0"/>
          </a:p>
          <a:p>
            <a:pPr lvl="1"/>
            <a:r>
              <a:rPr lang="en-US" sz="1500" b="1" dirty="0"/>
              <a:t>219310432</a:t>
            </a:r>
          </a:p>
          <a:p>
            <a:pPr lvl="1"/>
            <a:r>
              <a:rPr lang="en-ID" sz="1500" b="1" dirty="0"/>
              <a:t>Herman </a:t>
            </a:r>
            <a:r>
              <a:rPr lang="en-ID" sz="1500" b="1" dirty="0" err="1"/>
              <a:t>Thuan</a:t>
            </a:r>
            <a:r>
              <a:rPr lang="en-ID" sz="1500" b="1" dirty="0"/>
              <a:t> To </a:t>
            </a:r>
            <a:r>
              <a:rPr lang="en-ID" sz="1500" b="1" dirty="0" err="1"/>
              <a:t>Saurik</a:t>
            </a:r>
            <a:r>
              <a:rPr lang="en-ID" sz="1500" b="1" dirty="0"/>
              <a:t>, </a:t>
            </a:r>
            <a:r>
              <a:rPr lang="en-ID" sz="1500" b="1" dirty="0" err="1"/>
              <a:t>S.Kom</a:t>
            </a:r>
            <a:r>
              <a:rPr lang="en-ID" sz="1500" b="1" dirty="0"/>
              <a:t>., M.T.</a:t>
            </a:r>
            <a:endParaRPr lang="en-US" sz="15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54"/>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p>
            <a:r>
              <a:rPr lang="en-US" sz="4000" dirty="0"/>
              <a:t>LOG</a:t>
            </a:r>
            <a:endParaRPr lang="en-US" dirty="0"/>
          </a:p>
        </p:txBody>
      </p:sp>
      <p:sp>
        <p:nvSpPr>
          <p:cNvPr id="437" name="Google Shape;437;p54"/>
          <p:cNvSpPr txBox="1">
            <a:spLocks noGrp="1"/>
          </p:cNvSpPr>
          <p:nvPr>
            <p:ph type="subTitle" idx="1"/>
          </p:nvPr>
        </p:nvSpPr>
        <p:spPr>
          <a:xfrm>
            <a:off x="866304" y="1472339"/>
            <a:ext cx="6339168" cy="1528677"/>
          </a:xfrm>
          <a:prstGeom prst="rect">
            <a:avLst/>
          </a:prstGeom>
        </p:spPr>
        <p:txBody>
          <a:bodyPr spcFirstLastPara="1" wrap="square" lIns="91425" tIns="91425" rIns="91425" bIns="91425" anchor="ctr" anchorCtr="0">
            <a:noAutofit/>
          </a:bodyPr>
          <a:lstStyle/>
          <a:p>
            <a:pPr lvl="1" algn="l"/>
            <a:r>
              <a:rPr lang="en-US" sz="2000" b="1" dirty="0"/>
              <a:t>The output will be in the form of a log file (JSON or txt) that records the obstacle type, spawn rate of obstacle, status along with the expression detected after passing it.</a:t>
            </a:r>
            <a:endParaRPr lang="en-ID" sz="2000" b="1" dirty="0"/>
          </a:p>
        </p:txBody>
      </p:sp>
      <p:sp>
        <p:nvSpPr>
          <p:cNvPr id="439" name="Google Shape;439;p54"/>
          <p:cNvSpPr txBox="1">
            <a:spLocks noGrp="1"/>
          </p:cNvSpPr>
          <p:nvPr>
            <p:ph type="subTitle" idx="3"/>
          </p:nvPr>
        </p:nvSpPr>
        <p:spPr>
          <a:xfrm>
            <a:off x="2340245" y="3269035"/>
            <a:ext cx="4865228" cy="1116985"/>
          </a:xfrm>
          <a:prstGeom prst="rect">
            <a:avLst/>
          </a:prstGeom>
        </p:spPr>
        <p:txBody>
          <a:bodyPr spcFirstLastPara="1" wrap="square" lIns="91425" tIns="91425" rIns="91425" bIns="91425" anchor="ctr" anchorCtr="0">
            <a:noAutofit/>
          </a:bodyPr>
          <a:lstStyle/>
          <a:p>
            <a:pPr algn="ctr"/>
            <a:r>
              <a:rPr lang="en-US" sz="2000" b="1" dirty="0"/>
              <a:t>The output is read by DDA to determine how much the specific type of obstacle will appear in the next level.</a:t>
            </a:r>
            <a:endParaRPr lang="en-ID" sz="2000" b="1" dirty="0"/>
          </a:p>
        </p:txBody>
      </p:sp>
      <p:sp>
        <p:nvSpPr>
          <p:cNvPr id="5" name="Google Shape;407;p51">
            <a:extLst>
              <a:ext uri="{FF2B5EF4-FFF2-40B4-BE49-F238E27FC236}">
                <a16:creationId xmlns:a16="http://schemas.microsoft.com/office/drawing/2014/main" id="{EA1D5520-731B-42F7-8FAD-3A4DDCD22922}"/>
              </a:ext>
            </a:extLst>
          </p:cNvPr>
          <p:cNvSpPr/>
          <p:nvPr/>
        </p:nvSpPr>
        <p:spPr>
          <a:xfrm>
            <a:off x="1136570" y="2107177"/>
            <a:ext cx="298903" cy="613359"/>
          </a:xfrm>
          <a:custGeom>
            <a:avLst/>
            <a:gdLst/>
            <a:ahLst/>
            <a:cxnLst/>
            <a:rect l="l" t="t" r="r" b="b"/>
            <a:pathLst>
              <a:path w="6784" h="13921" extrusionOk="0">
                <a:moveTo>
                  <a:pt x="4006" y="893"/>
                </a:moveTo>
                <a:cubicBezTo>
                  <a:pt x="4099" y="893"/>
                  <a:pt x="4188" y="933"/>
                  <a:pt x="4253" y="1001"/>
                </a:cubicBezTo>
                <a:cubicBezTo>
                  <a:pt x="4321" y="1068"/>
                  <a:pt x="4357" y="1160"/>
                  <a:pt x="4357" y="1256"/>
                </a:cubicBezTo>
                <a:cubicBezTo>
                  <a:pt x="4359" y="1351"/>
                  <a:pt x="4321" y="1443"/>
                  <a:pt x="4251" y="1507"/>
                </a:cubicBezTo>
                <a:cubicBezTo>
                  <a:pt x="4179" y="1575"/>
                  <a:pt x="4086" y="1609"/>
                  <a:pt x="3994" y="1609"/>
                </a:cubicBezTo>
                <a:cubicBezTo>
                  <a:pt x="3901" y="1609"/>
                  <a:pt x="3809" y="1574"/>
                  <a:pt x="3738" y="1506"/>
                </a:cubicBezTo>
                <a:cubicBezTo>
                  <a:pt x="3668" y="1440"/>
                  <a:pt x="3630" y="1349"/>
                  <a:pt x="3632" y="1256"/>
                </a:cubicBezTo>
                <a:cubicBezTo>
                  <a:pt x="3630" y="1159"/>
                  <a:pt x="3670" y="1067"/>
                  <a:pt x="3739" y="1001"/>
                </a:cubicBezTo>
                <a:cubicBezTo>
                  <a:pt x="3806" y="933"/>
                  <a:pt x="3897" y="893"/>
                  <a:pt x="3993" y="893"/>
                </a:cubicBezTo>
                <a:cubicBezTo>
                  <a:pt x="3995" y="893"/>
                  <a:pt x="3998" y="893"/>
                  <a:pt x="4000" y="893"/>
                </a:cubicBezTo>
                <a:cubicBezTo>
                  <a:pt x="4002" y="893"/>
                  <a:pt x="4004" y="893"/>
                  <a:pt x="4006" y="893"/>
                </a:cubicBezTo>
                <a:close/>
                <a:moveTo>
                  <a:pt x="2713" y="898"/>
                </a:moveTo>
                <a:cubicBezTo>
                  <a:pt x="2715" y="898"/>
                  <a:pt x="2717" y="898"/>
                  <a:pt x="2719" y="898"/>
                </a:cubicBezTo>
                <a:cubicBezTo>
                  <a:pt x="2920" y="898"/>
                  <a:pt x="3085" y="1063"/>
                  <a:pt x="3085" y="1266"/>
                </a:cubicBezTo>
                <a:cubicBezTo>
                  <a:pt x="3087" y="1360"/>
                  <a:pt x="3049" y="1450"/>
                  <a:pt x="2977" y="1513"/>
                </a:cubicBezTo>
                <a:cubicBezTo>
                  <a:pt x="2910" y="1577"/>
                  <a:pt x="2818" y="1613"/>
                  <a:pt x="2725" y="1613"/>
                </a:cubicBezTo>
                <a:cubicBezTo>
                  <a:pt x="2723" y="1613"/>
                  <a:pt x="2721" y="1613"/>
                  <a:pt x="2719" y="1613"/>
                </a:cubicBezTo>
                <a:cubicBezTo>
                  <a:pt x="2717" y="1613"/>
                  <a:pt x="2714" y="1613"/>
                  <a:pt x="2712" y="1613"/>
                </a:cubicBezTo>
                <a:cubicBezTo>
                  <a:pt x="2619" y="1613"/>
                  <a:pt x="2532" y="1577"/>
                  <a:pt x="2465" y="1513"/>
                </a:cubicBezTo>
                <a:cubicBezTo>
                  <a:pt x="2398" y="1448"/>
                  <a:pt x="2358" y="1358"/>
                  <a:pt x="2360" y="1266"/>
                </a:cubicBezTo>
                <a:cubicBezTo>
                  <a:pt x="2360" y="1169"/>
                  <a:pt x="2398" y="1075"/>
                  <a:pt x="2465" y="1006"/>
                </a:cubicBezTo>
                <a:cubicBezTo>
                  <a:pt x="2530" y="938"/>
                  <a:pt x="2619" y="898"/>
                  <a:pt x="2713" y="898"/>
                </a:cubicBezTo>
                <a:close/>
                <a:moveTo>
                  <a:pt x="3349" y="1492"/>
                </a:moveTo>
                <a:cubicBezTo>
                  <a:pt x="3394" y="1525"/>
                  <a:pt x="3436" y="1563"/>
                  <a:pt x="3472" y="1606"/>
                </a:cubicBezTo>
                <a:cubicBezTo>
                  <a:pt x="3493" y="1632"/>
                  <a:pt x="3503" y="1665"/>
                  <a:pt x="3503" y="1698"/>
                </a:cubicBezTo>
                <a:cubicBezTo>
                  <a:pt x="3505" y="1740"/>
                  <a:pt x="3488" y="1780"/>
                  <a:pt x="3456" y="1808"/>
                </a:cubicBezTo>
                <a:cubicBezTo>
                  <a:pt x="3425" y="1835"/>
                  <a:pt x="3385" y="1851"/>
                  <a:pt x="3344" y="1851"/>
                </a:cubicBezTo>
                <a:cubicBezTo>
                  <a:pt x="3304" y="1851"/>
                  <a:pt x="3265" y="1837"/>
                  <a:pt x="3238" y="1811"/>
                </a:cubicBezTo>
                <a:cubicBezTo>
                  <a:pt x="3206" y="1783"/>
                  <a:pt x="3191" y="1745"/>
                  <a:pt x="3193" y="1705"/>
                </a:cubicBezTo>
                <a:cubicBezTo>
                  <a:pt x="3193" y="1655"/>
                  <a:pt x="3243" y="1584"/>
                  <a:pt x="3349" y="1494"/>
                </a:cubicBezTo>
                <a:lnTo>
                  <a:pt x="3349" y="1492"/>
                </a:lnTo>
                <a:close/>
                <a:moveTo>
                  <a:pt x="3356" y="1"/>
                </a:moveTo>
                <a:cubicBezTo>
                  <a:pt x="3197" y="1"/>
                  <a:pt x="3040" y="34"/>
                  <a:pt x="2892" y="96"/>
                </a:cubicBezTo>
                <a:cubicBezTo>
                  <a:pt x="2741" y="159"/>
                  <a:pt x="2601" y="247"/>
                  <a:pt x="2481" y="360"/>
                </a:cubicBezTo>
                <a:cubicBezTo>
                  <a:pt x="2361" y="471"/>
                  <a:pt x="2266" y="605"/>
                  <a:pt x="2200" y="752"/>
                </a:cubicBezTo>
                <a:cubicBezTo>
                  <a:pt x="2132" y="902"/>
                  <a:pt x="2097" y="1061"/>
                  <a:pt x="2097" y="1225"/>
                </a:cubicBezTo>
                <a:cubicBezTo>
                  <a:pt x="2097" y="1500"/>
                  <a:pt x="2214" y="1697"/>
                  <a:pt x="2445" y="1815"/>
                </a:cubicBezTo>
                <a:lnTo>
                  <a:pt x="2446" y="1815"/>
                </a:lnTo>
                <a:cubicBezTo>
                  <a:pt x="2488" y="1837"/>
                  <a:pt x="2531" y="1855"/>
                  <a:pt x="2576" y="1868"/>
                </a:cubicBezTo>
                <a:cubicBezTo>
                  <a:pt x="2651" y="1881"/>
                  <a:pt x="2724" y="1887"/>
                  <a:pt x="2799" y="1889"/>
                </a:cubicBezTo>
                <a:cubicBezTo>
                  <a:pt x="2875" y="1893"/>
                  <a:pt x="2929" y="1912"/>
                  <a:pt x="2960" y="1945"/>
                </a:cubicBezTo>
                <a:cubicBezTo>
                  <a:pt x="2991" y="1979"/>
                  <a:pt x="3009" y="2035"/>
                  <a:pt x="3016" y="2117"/>
                </a:cubicBezTo>
                <a:cubicBezTo>
                  <a:pt x="3047" y="2117"/>
                  <a:pt x="3078" y="2118"/>
                  <a:pt x="3108" y="2122"/>
                </a:cubicBezTo>
                <a:cubicBezTo>
                  <a:pt x="3134" y="2125"/>
                  <a:pt x="3158" y="2132"/>
                  <a:pt x="3182" y="2141"/>
                </a:cubicBezTo>
                <a:cubicBezTo>
                  <a:pt x="3213" y="2129"/>
                  <a:pt x="3248" y="2122"/>
                  <a:pt x="3283" y="2122"/>
                </a:cubicBezTo>
                <a:cubicBezTo>
                  <a:pt x="3316" y="2122"/>
                  <a:pt x="3349" y="2130"/>
                  <a:pt x="3378" y="2146"/>
                </a:cubicBezTo>
                <a:cubicBezTo>
                  <a:pt x="3385" y="2144"/>
                  <a:pt x="3392" y="2141"/>
                  <a:pt x="3399" y="2137"/>
                </a:cubicBezTo>
                <a:cubicBezTo>
                  <a:pt x="3422" y="2125"/>
                  <a:pt x="3448" y="2118"/>
                  <a:pt x="3474" y="2117"/>
                </a:cubicBezTo>
                <a:cubicBezTo>
                  <a:pt x="3476" y="2116"/>
                  <a:pt x="3479" y="2116"/>
                  <a:pt x="3481" y="2116"/>
                </a:cubicBezTo>
                <a:cubicBezTo>
                  <a:pt x="3508" y="2116"/>
                  <a:pt x="3533" y="2125"/>
                  <a:pt x="3555" y="2143"/>
                </a:cubicBezTo>
                <a:cubicBezTo>
                  <a:pt x="3581" y="2120"/>
                  <a:pt x="3616" y="2108"/>
                  <a:pt x="3651" y="2106"/>
                </a:cubicBezTo>
                <a:cubicBezTo>
                  <a:pt x="3661" y="2106"/>
                  <a:pt x="3672" y="2108"/>
                  <a:pt x="3680" y="2111"/>
                </a:cubicBezTo>
                <a:lnTo>
                  <a:pt x="3691" y="2117"/>
                </a:lnTo>
                <a:cubicBezTo>
                  <a:pt x="3708" y="2033"/>
                  <a:pt x="3731" y="1973"/>
                  <a:pt x="3758" y="1938"/>
                </a:cubicBezTo>
                <a:cubicBezTo>
                  <a:pt x="3788" y="1901"/>
                  <a:pt x="3836" y="1882"/>
                  <a:pt x="3908" y="1881"/>
                </a:cubicBezTo>
                <a:cubicBezTo>
                  <a:pt x="3979" y="1875"/>
                  <a:pt x="4048" y="1868"/>
                  <a:pt x="4119" y="1856"/>
                </a:cubicBezTo>
                <a:cubicBezTo>
                  <a:pt x="4282" y="1822"/>
                  <a:pt x="4427" y="1723"/>
                  <a:pt x="4517" y="1582"/>
                </a:cubicBezTo>
                <a:cubicBezTo>
                  <a:pt x="4581" y="1480"/>
                  <a:pt x="4614" y="1360"/>
                  <a:pt x="4612" y="1240"/>
                </a:cubicBezTo>
                <a:cubicBezTo>
                  <a:pt x="4614" y="1072"/>
                  <a:pt x="4579" y="907"/>
                  <a:pt x="4510" y="754"/>
                </a:cubicBezTo>
                <a:cubicBezTo>
                  <a:pt x="4442" y="603"/>
                  <a:pt x="4348" y="468"/>
                  <a:pt x="4230" y="355"/>
                </a:cubicBezTo>
                <a:cubicBezTo>
                  <a:pt x="4112" y="242"/>
                  <a:pt x="3977" y="154"/>
                  <a:pt x="3826" y="93"/>
                </a:cubicBezTo>
                <a:cubicBezTo>
                  <a:pt x="3682" y="32"/>
                  <a:pt x="3526" y="1"/>
                  <a:pt x="3368" y="1"/>
                </a:cubicBezTo>
                <a:cubicBezTo>
                  <a:pt x="3364" y="1"/>
                  <a:pt x="3360" y="1"/>
                  <a:pt x="3356" y="1"/>
                </a:cubicBezTo>
                <a:close/>
                <a:moveTo>
                  <a:pt x="3101" y="2228"/>
                </a:moveTo>
                <a:cubicBezTo>
                  <a:pt x="3054" y="2228"/>
                  <a:pt x="3031" y="2250"/>
                  <a:pt x="3031" y="2294"/>
                </a:cubicBezTo>
                <a:lnTo>
                  <a:pt x="3031" y="2394"/>
                </a:lnTo>
                <a:lnTo>
                  <a:pt x="3156" y="2394"/>
                </a:lnTo>
                <a:lnTo>
                  <a:pt x="3156" y="2294"/>
                </a:lnTo>
                <a:cubicBezTo>
                  <a:pt x="3156" y="2250"/>
                  <a:pt x="3139" y="2228"/>
                  <a:pt x="3101" y="2228"/>
                </a:cubicBezTo>
                <a:close/>
                <a:moveTo>
                  <a:pt x="3270" y="2227"/>
                </a:moveTo>
                <a:cubicBezTo>
                  <a:pt x="3241" y="2227"/>
                  <a:pt x="3219" y="2253"/>
                  <a:pt x="3222" y="2283"/>
                </a:cubicBezTo>
                <a:lnTo>
                  <a:pt x="3222" y="2394"/>
                </a:lnTo>
                <a:lnTo>
                  <a:pt x="3333" y="2394"/>
                </a:lnTo>
                <a:lnTo>
                  <a:pt x="3333" y="2294"/>
                </a:lnTo>
                <a:cubicBezTo>
                  <a:pt x="3335" y="2275"/>
                  <a:pt x="3331" y="2257"/>
                  <a:pt x="3326" y="2240"/>
                </a:cubicBezTo>
                <a:cubicBezTo>
                  <a:pt x="3321" y="2233"/>
                  <a:pt x="3304" y="2228"/>
                  <a:pt x="3278" y="2228"/>
                </a:cubicBezTo>
                <a:cubicBezTo>
                  <a:pt x="3275" y="2227"/>
                  <a:pt x="3272" y="2227"/>
                  <a:pt x="3270" y="2227"/>
                </a:cubicBezTo>
                <a:close/>
                <a:moveTo>
                  <a:pt x="3460" y="2228"/>
                </a:moveTo>
                <a:cubicBezTo>
                  <a:pt x="3422" y="2228"/>
                  <a:pt x="3404" y="2250"/>
                  <a:pt x="3404" y="2294"/>
                </a:cubicBezTo>
                <a:lnTo>
                  <a:pt x="3404" y="2394"/>
                </a:lnTo>
                <a:lnTo>
                  <a:pt x="3514" y="2394"/>
                </a:lnTo>
                <a:lnTo>
                  <a:pt x="3514" y="2294"/>
                </a:lnTo>
                <a:cubicBezTo>
                  <a:pt x="3515" y="2276"/>
                  <a:pt x="3514" y="2257"/>
                  <a:pt x="3507" y="2242"/>
                </a:cubicBezTo>
                <a:cubicBezTo>
                  <a:pt x="3503" y="2233"/>
                  <a:pt x="3486" y="2228"/>
                  <a:pt x="3460" y="2228"/>
                </a:cubicBezTo>
                <a:close/>
                <a:moveTo>
                  <a:pt x="3651" y="2228"/>
                </a:moveTo>
                <a:cubicBezTo>
                  <a:pt x="3611" y="2228"/>
                  <a:pt x="3590" y="2250"/>
                  <a:pt x="3590" y="2294"/>
                </a:cubicBezTo>
                <a:lnTo>
                  <a:pt x="3590" y="2394"/>
                </a:lnTo>
                <a:lnTo>
                  <a:pt x="3706" y="2394"/>
                </a:lnTo>
                <a:lnTo>
                  <a:pt x="3706" y="2294"/>
                </a:lnTo>
                <a:cubicBezTo>
                  <a:pt x="3706" y="2250"/>
                  <a:pt x="3691" y="2228"/>
                  <a:pt x="3651" y="2228"/>
                </a:cubicBezTo>
                <a:close/>
                <a:moveTo>
                  <a:pt x="3590" y="2485"/>
                </a:moveTo>
                <a:lnTo>
                  <a:pt x="3590" y="2566"/>
                </a:lnTo>
                <a:cubicBezTo>
                  <a:pt x="3590" y="2620"/>
                  <a:pt x="3607" y="2646"/>
                  <a:pt x="3640" y="2646"/>
                </a:cubicBezTo>
                <a:cubicBezTo>
                  <a:pt x="3684" y="2646"/>
                  <a:pt x="3706" y="2620"/>
                  <a:pt x="3706" y="2566"/>
                </a:cubicBezTo>
                <a:lnTo>
                  <a:pt x="3706" y="2485"/>
                </a:lnTo>
                <a:close/>
                <a:moveTo>
                  <a:pt x="3031" y="2485"/>
                </a:moveTo>
                <a:lnTo>
                  <a:pt x="3031" y="2566"/>
                </a:lnTo>
                <a:cubicBezTo>
                  <a:pt x="3031" y="2623"/>
                  <a:pt x="3054" y="2651"/>
                  <a:pt x="3101" y="2651"/>
                </a:cubicBezTo>
                <a:cubicBezTo>
                  <a:pt x="3139" y="2651"/>
                  <a:pt x="3156" y="2623"/>
                  <a:pt x="3156" y="2566"/>
                </a:cubicBezTo>
                <a:lnTo>
                  <a:pt x="3156" y="2485"/>
                </a:lnTo>
                <a:close/>
                <a:moveTo>
                  <a:pt x="3222" y="2485"/>
                </a:moveTo>
                <a:lnTo>
                  <a:pt x="3222" y="2566"/>
                </a:lnTo>
                <a:cubicBezTo>
                  <a:pt x="3222" y="2623"/>
                  <a:pt x="3241" y="2651"/>
                  <a:pt x="3278" y="2651"/>
                </a:cubicBezTo>
                <a:cubicBezTo>
                  <a:pt x="3314" y="2651"/>
                  <a:pt x="3333" y="2623"/>
                  <a:pt x="3333" y="2566"/>
                </a:cubicBezTo>
                <a:lnTo>
                  <a:pt x="3333" y="2485"/>
                </a:lnTo>
                <a:close/>
                <a:moveTo>
                  <a:pt x="3404" y="2485"/>
                </a:moveTo>
                <a:lnTo>
                  <a:pt x="3404" y="2566"/>
                </a:lnTo>
                <a:cubicBezTo>
                  <a:pt x="3404" y="2623"/>
                  <a:pt x="3420" y="2651"/>
                  <a:pt x="3449" y="2651"/>
                </a:cubicBezTo>
                <a:cubicBezTo>
                  <a:pt x="3493" y="2651"/>
                  <a:pt x="3514" y="2623"/>
                  <a:pt x="3514" y="2566"/>
                </a:cubicBezTo>
                <a:lnTo>
                  <a:pt x="3514" y="2485"/>
                </a:lnTo>
                <a:close/>
                <a:moveTo>
                  <a:pt x="4005" y="1969"/>
                </a:moveTo>
                <a:cubicBezTo>
                  <a:pt x="3904" y="1969"/>
                  <a:pt x="3840" y="1985"/>
                  <a:pt x="3816" y="2014"/>
                </a:cubicBezTo>
                <a:cubicBezTo>
                  <a:pt x="3790" y="2045"/>
                  <a:pt x="3777" y="2113"/>
                  <a:pt x="3777" y="2221"/>
                </a:cubicBezTo>
                <a:lnTo>
                  <a:pt x="3777" y="2538"/>
                </a:lnTo>
                <a:cubicBezTo>
                  <a:pt x="3777" y="2603"/>
                  <a:pt x="3769" y="2648"/>
                  <a:pt x="3753" y="2675"/>
                </a:cubicBezTo>
                <a:cubicBezTo>
                  <a:pt x="3736" y="2701"/>
                  <a:pt x="3705" y="2715"/>
                  <a:pt x="3661" y="2715"/>
                </a:cubicBezTo>
                <a:cubicBezTo>
                  <a:pt x="3630" y="2715"/>
                  <a:pt x="3599" y="2708"/>
                  <a:pt x="3571" y="2694"/>
                </a:cubicBezTo>
                <a:cubicBezTo>
                  <a:pt x="3538" y="2712"/>
                  <a:pt x="3501" y="2721"/>
                  <a:pt x="3465" y="2721"/>
                </a:cubicBezTo>
                <a:cubicBezTo>
                  <a:pt x="3436" y="2719"/>
                  <a:pt x="3404" y="2710"/>
                  <a:pt x="3378" y="2694"/>
                </a:cubicBezTo>
                <a:cubicBezTo>
                  <a:pt x="3350" y="2707"/>
                  <a:pt x="3319" y="2714"/>
                  <a:pt x="3288" y="2715"/>
                </a:cubicBezTo>
                <a:cubicBezTo>
                  <a:pt x="3253" y="2714"/>
                  <a:pt x="3219" y="2707"/>
                  <a:pt x="3187" y="2694"/>
                </a:cubicBezTo>
                <a:cubicBezTo>
                  <a:pt x="3076" y="2694"/>
                  <a:pt x="3010" y="2688"/>
                  <a:pt x="2988" y="2674"/>
                </a:cubicBezTo>
                <a:cubicBezTo>
                  <a:pt x="2967" y="2658"/>
                  <a:pt x="2955" y="2613"/>
                  <a:pt x="2955" y="2540"/>
                </a:cubicBezTo>
                <a:lnTo>
                  <a:pt x="2955" y="2250"/>
                </a:lnTo>
                <a:cubicBezTo>
                  <a:pt x="2955" y="2144"/>
                  <a:pt x="2943" y="2078"/>
                  <a:pt x="2917" y="2051"/>
                </a:cubicBezTo>
                <a:cubicBezTo>
                  <a:pt x="2892" y="2021"/>
                  <a:pt x="2832" y="2004"/>
                  <a:pt x="2734" y="1997"/>
                </a:cubicBezTo>
                <a:lnTo>
                  <a:pt x="2734" y="2304"/>
                </a:lnTo>
                <a:cubicBezTo>
                  <a:pt x="2734" y="2491"/>
                  <a:pt x="2793" y="2649"/>
                  <a:pt x="2913" y="2778"/>
                </a:cubicBezTo>
                <a:cubicBezTo>
                  <a:pt x="3025" y="2900"/>
                  <a:pt x="3185" y="2969"/>
                  <a:pt x="3350" y="2969"/>
                </a:cubicBezTo>
                <a:cubicBezTo>
                  <a:pt x="3355" y="2969"/>
                  <a:pt x="3359" y="2969"/>
                  <a:pt x="3363" y="2969"/>
                </a:cubicBezTo>
                <a:lnTo>
                  <a:pt x="3364" y="2967"/>
                </a:lnTo>
                <a:cubicBezTo>
                  <a:pt x="3569" y="2967"/>
                  <a:pt x="3727" y="2899"/>
                  <a:pt x="3838" y="2766"/>
                </a:cubicBezTo>
                <a:cubicBezTo>
                  <a:pt x="3949" y="2632"/>
                  <a:pt x="4005" y="2460"/>
                  <a:pt x="4005" y="2252"/>
                </a:cubicBezTo>
                <a:lnTo>
                  <a:pt x="4005" y="1969"/>
                </a:lnTo>
                <a:close/>
                <a:moveTo>
                  <a:pt x="3743" y="2895"/>
                </a:moveTo>
                <a:cubicBezTo>
                  <a:pt x="3687" y="2895"/>
                  <a:pt x="3655" y="2977"/>
                  <a:pt x="3715" y="3010"/>
                </a:cubicBezTo>
                <a:lnTo>
                  <a:pt x="4156" y="3233"/>
                </a:lnTo>
                <a:cubicBezTo>
                  <a:pt x="4163" y="3235"/>
                  <a:pt x="4171" y="3237"/>
                  <a:pt x="4178" y="3237"/>
                </a:cubicBezTo>
                <a:cubicBezTo>
                  <a:pt x="4233" y="3237"/>
                  <a:pt x="4264" y="3160"/>
                  <a:pt x="4211" y="3125"/>
                </a:cubicBezTo>
                <a:lnTo>
                  <a:pt x="3770" y="2901"/>
                </a:lnTo>
                <a:cubicBezTo>
                  <a:pt x="3761" y="2897"/>
                  <a:pt x="3752" y="2895"/>
                  <a:pt x="3743" y="2895"/>
                </a:cubicBezTo>
                <a:close/>
                <a:moveTo>
                  <a:pt x="3193" y="3007"/>
                </a:moveTo>
                <a:cubicBezTo>
                  <a:pt x="3123" y="3007"/>
                  <a:pt x="3068" y="3062"/>
                  <a:pt x="3068" y="3132"/>
                </a:cubicBezTo>
                <a:cubicBezTo>
                  <a:pt x="3068" y="3201"/>
                  <a:pt x="3123" y="3257"/>
                  <a:pt x="3193" y="3257"/>
                </a:cubicBezTo>
                <a:lnTo>
                  <a:pt x="3404" y="3257"/>
                </a:lnTo>
                <a:cubicBezTo>
                  <a:pt x="3474" y="3257"/>
                  <a:pt x="3529" y="3201"/>
                  <a:pt x="3529" y="3132"/>
                </a:cubicBezTo>
                <a:cubicBezTo>
                  <a:pt x="3529" y="3062"/>
                  <a:pt x="3474" y="3007"/>
                  <a:pt x="3404" y="3007"/>
                </a:cubicBezTo>
                <a:close/>
                <a:moveTo>
                  <a:pt x="2975" y="2903"/>
                </a:moveTo>
                <a:cubicBezTo>
                  <a:pt x="2965" y="2903"/>
                  <a:pt x="2955" y="2905"/>
                  <a:pt x="2946" y="2910"/>
                </a:cubicBezTo>
                <a:lnTo>
                  <a:pt x="2483" y="3163"/>
                </a:lnTo>
                <a:cubicBezTo>
                  <a:pt x="2421" y="3197"/>
                  <a:pt x="2454" y="3280"/>
                  <a:pt x="2511" y="3280"/>
                </a:cubicBezTo>
                <a:cubicBezTo>
                  <a:pt x="2521" y="3280"/>
                  <a:pt x="2531" y="3278"/>
                  <a:pt x="2542" y="3272"/>
                </a:cubicBezTo>
                <a:lnTo>
                  <a:pt x="3005" y="3019"/>
                </a:lnTo>
                <a:cubicBezTo>
                  <a:pt x="3035" y="3002"/>
                  <a:pt x="3045" y="2965"/>
                  <a:pt x="3029" y="2936"/>
                </a:cubicBezTo>
                <a:cubicBezTo>
                  <a:pt x="3019" y="2914"/>
                  <a:pt x="2997" y="2903"/>
                  <a:pt x="2975" y="2903"/>
                </a:cubicBezTo>
                <a:close/>
                <a:moveTo>
                  <a:pt x="3205" y="3304"/>
                </a:moveTo>
                <a:cubicBezTo>
                  <a:pt x="3135" y="3304"/>
                  <a:pt x="3078" y="3359"/>
                  <a:pt x="3078" y="3429"/>
                </a:cubicBezTo>
                <a:cubicBezTo>
                  <a:pt x="3080" y="3498"/>
                  <a:pt x="3135" y="3554"/>
                  <a:pt x="3205" y="3554"/>
                </a:cubicBezTo>
                <a:lnTo>
                  <a:pt x="3415" y="3554"/>
                </a:lnTo>
                <a:cubicBezTo>
                  <a:pt x="3484" y="3554"/>
                  <a:pt x="3540" y="3498"/>
                  <a:pt x="3540" y="3429"/>
                </a:cubicBezTo>
                <a:cubicBezTo>
                  <a:pt x="3540" y="3359"/>
                  <a:pt x="3484" y="3304"/>
                  <a:pt x="3415" y="3304"/>
                </a:cubicBezTo>
                <a:close/>
                <a:moveTo>
                  <a:pt x="3424" y="3593"/>
                </a:moveTo>
                <a:cubicBezTo>
                  <a:pt x="3422" y="3593"/>
                  <a:pt x="3420" y="3593"/>
                  <a:pt x="3418" y="3593"/>
                </a:cubicBezTo>
                <a:lnTo>
                  <a:pt x="3208" y="3593"/>
                </a:lnTo>
                <a:cubicBezTo>
                  <a:pt x="3139" y="3593"/>
                  <a:pt x="3083" y="3649"/>
                  <a:pt x="3083" y="3718"/>
                </a:cubicBezTo>
                <a:cubicBezTo>
                  <a:pt x="3083" y="3788"/>
                  <a:pt x="3139" y="3843"/>
                  <a:pt x="3208" y="3843"/>
                </a:cubicBezTo>
                <a:lnTo>
                  <a:pt x="3418" y="3843"/>
                </a:lnTo>
                <a:cubicBezTo>
                  <a:pt x="3420" y="3844"/>
                  <a:pt x="3422" y="3844"/>
                  <a:pt x="3424" y="3844"/>
                </a:cubicBezTo>
                <a:cubicBezTo>
                  <a:pt x="3493" y="3844"/>
                  <a:pt x="3550" y="3788"/>
                  <a:pt x="3550" y="3718"/>
                </a:cubicBezTo>
                <a:cubicBezTo>
                  <a:pt x="3550" y="3649"/>
                  <a:pt x="3493" y="3593"/>
                  <a:pt x="3424" y="3593"/>
                </a:cubicBezTo>
                <a:close/>
                <a:moveTo>
                  <a:pt x="3231" y="4520"/>
                </a:moveTo>
                <a:cubicBezTo>
                  <a:pt x="3161" y="4520"/>
                  <a:pt x="3104" y="4575"/>
                  <a:pt x="3104" y="4645"/>
                </a:cubicBezTo>
                <a:cubicBezTo>
                  <a:pt x="3104" y="4715"/>
                  <a:pt x="3161" y="4772"/>
                  <a:pt x="3231" y="4772"/>
                </a:cubicBezTo>
                <a:cubicBezTo>
                  <a:pt x="3232" y="4772"/>
                  <a:pt x="3233" y="4772"/>
                  <a:pt x="3234" y="4772"/>
                </a:cubicBezTo>
                <a:lnTo>
                  <a:pt x="3444" y="4772"/>
                </a:lnTo>
                <a:cubicBezTo>
                  <a:pt x="3445" y="4772"/>
                  <a:pt x="3446" y="4772"/>
                  <a:pt x="3447" y="4772"/>
                </a:cubicBezTo>
                <a:cubicBezTo>
                  <a:pt x="3517" y="4772"/>
                  <a:pt x="3576" y="4715"/>
                  <a:pt x="3576" y="4645"/>
                </a:cubicBezTo>
                <a:cubicBezTo>
                  <a:pt x="3576" y="4575"/>
                  <a:pt x="3517" y="4520"/>
                  <a:pt x="3447" y="4520"/>
                </a:cubicBezTo>
                <a:cubicBezTo>
                  <a:pt x="3446" y="4520"/>
                  <a:pt x="3445" y="4520"/>
                  <a:pt x="3444" y="4520"/>
                </a:cubicBezTo>
                <a:lnTo>
                  <a:pt x="3234" y="4520"/>
                </a:lnTo>
                <a:cubicBezTo>
                  <a:pt x="3233" y="4520"/>
                  <a:pt x="3232" y="4520"/>
                  <a:pt x="3231" y="4520"/>
                </a:cubicBezTo>
                <a:close/>
                <a:moveTo>
                  <a:pt x="3245" y="4817"/>
                </a:moveTo>
                <a:cubicBezTo>
                  <a:pt x="3177" y="4819"/>
                  <a:pt x="3120" y="4874"/>
                  <a:pt x="3120" y="4944"/>
                </a:cubicBezTo>
                <a:cubicBezTo>
                  <a:pt x="3120" y="5011"/>
                  <a:pt x="3177" y="5069"/>
                  <a:pt x="3245" y="5069"/>
                </a:cubicBezTo>
                <a:lnTo>
                  <a:pt x="3456" y="5069"/>
                </a:lnTo>
                <a:cubicBezTo>
                  <a:pt x="3526" y="5069"/>
                  <a:pt x="3581" y="5011"/>
                  <a:pt x="3581" y="4944"/>
                </a:cubicBezTo>
                <a:cubicBezTo>
                  <a:pt x="3581" y="4874"/>
                  <a:pt x="3526" y="4819"/>
                  <a:pt x="3456" y="4817"/>
                </a:cubicBezTo>
                <a:close/>
                <a:moveTo>
                  <a:pt x="3250" y="5107"/>
                </a:moveTo>
                <a:cubicBezTo>
                  <a:pt x="3180" y="5107"/>
                  <a:pt x="3125" y="5164"/>
                  <a:pt x="3125" y="5232"/>
                </a:cubicBezTo>
                <a:cubicBezTo>
                  <a:pt x="3125" y="5301"/>
                  <a:pt x="3180" y="5358"/>
                  <a:pt x="3250" y="5358"/>
                </a:cubicBezTo>
                <a:lnTo>
                  <a:pt x="3460" y="5358"/>
                </a:lnTo>
                <a:cubicBezTo>
                  <a:pt x="3528" y="5355"/>
                  <a:pt x="3580" y="5299"/>
                  <a:pt x="3580" y="5232"/>
                </a:cubicBezTo>
                <a:cubicBezTo>
                  <a:pt x="3580" y="5166"/>
                  <a:pt x="3528" y="5110"/>
                  <a:pt x="3460" y="5107"/>
                </a:cubicBezTo>
                <a:close/>
                <a:moveTo>
                  <a:pt x="3257" y="5412"/>
                </a:moveTo>
                <a:cubicBezTo>
                  <a:pt x="3187" y="5412"/>
                  <a:pt x="3132" y="5468"/>
                  <a:pt x="3132" y="5537"/>
                </a:cubicBezTo>
                <a:cubicBezTo>
                  <a:pt x="3132" y="5607"/>
                  <a:pt x="3187" y="5662"/>
                  <a:pt x="3257" y="5662"/>
                </a:cubicBezTo>
                <a:lnTo>
                  <a:pt x="3469" y="5662"/>
                </a:lnTo>
                <a:cubicBezTo>
                  <a:pt x="3538" y="5662"/>
                  <a:pt x="3593" y="5607"/>
                  <a:pt x="3593" y="5537"/>
                </a:cubicBezTo>
                <a:cubicBezTo>
                  <a:pt x="3593" y="5468"/>
                  <a:pt x="3538" y="5412"/>
                  <a:pt x="3469" y="5412"/>
                </a:cubicBezTo>
                <a:close/>
                <a:moveTo>
                  <a:pt x="3482" y="5733"/>
                </a:moveTo>
                <a:cubicBezTo>
                  <a:pt x="3480" y="5733"/>
                  <a:pt x="3478" y="5733"/>
                  <a:pt x="3475" y="5733"/>
                </a:cubicBezTo>
                <a:lnTo>
                  <a:pt x="3265" y="5733"/>
                </a:lnTo>
                <a:cubicBezTo>
                  <a:pt x="3196" y="5733"/>
                  <a:pt x="3140" y="5789"/>
                  <a:pt x="3140" y="5858"/>
                </a:cubicBezTo>
                <a:cubicBezTo>
                  <a:pt x="3140" y="5928"/>
                  <a:pt x="3196" y="5983"/>
                  <a:pt x="3265" y="5983"/>
                </a:cubicBezTo>
                <a:lnTo>
                  <a:pt x="3475" y="5983"/>
                </a:lnTo>
                <a:cubicBezTo>
                  <a:pt x="3478" y="5983"/>
                  <a:pt x="3480" y="5983"/>
                  <a:pt x="3482" y="5983"/>
                </a:cubicBezTo>
                <a:cubicBezTo>
                  <a:pt x="3550" y="5983"/>
                  <a:pt x="3607" y="5927"/>
                  <a:pt x="3607" y="5858"/>
                </a:cubicBezTo>
                <a:cubicBezTo>
                  <a:pt x="3607" y="5789"/>
                  <a:pt x="3550" y="5733"/>
                  <a:pt x="3482" y="5733"/>
                </a:cubicBezTo>
                <a:close/>
                <a:moveTo>
                  <a:pt x="5263" y="3234"/>
                </a:moveTo>
                <a:cubicBezTo>
                  <a:pt x="4944" y="3234"/>
                  <a:pt x="4164" y="3279"/>
                  <a:pt x="3934" y="3302"/>
                </a:cubicBezTo>
                <a:lnTo>
                  <a:pt x="3937" y="3302"/>
                </a:lnTo>
                <a:cubicBezTo>
                  <a:pt x="3744" y="3319"/>
                  <a:pt x="3831" y="3357"/>
                  <a:pt x="3835" y="3484"/>
                </a:cubicBezTo>
                <a:cubicBezTo>
                  <a:pt x="3840" y="3611"/>
                  <a:pt x="3675" y="3552"/>
                  <a:pt x="3649" y="3623"/>
                </a:cubicBezTo>
                <a:cubicBezTo>
                  <a:pt x="3573" y="3835"/>
                  <a:pt x="3538" y="4060"/>
                  <a:pt x="3550" y="4286"/>
                </a:cubicBezTo>
                <a:cubicBezTo>
                  <a:pt x="3529" y="4244"/>
                  <a:pt x="3486" y="4217"/>
                  <a:pt x="3439" y="4217"/>
                </a:cubicBezTo>
                <a:lnTo>
                  <a:pt x="3227" y="4217"/>
                </a:lnTo>
                <a:cubicBezTo>
                  <a:pt x="3187" y="4217"/>
                  <a:pt x="3149" y="4237"/>
                  <a:pt x="3127" y="4270"/>
                </a:cubicBezTo>
                <a:cubicBezTo>
                  <a:pt x="3123" y="4314"/>
                  <a:pt x="3121" y="4357"/>
                  <a:pt x="3116" y="4400"/>
                </a:cubicBezTo>
                <a:cubicBezTo>
                  <a:pt x="3137" y="4442"/>
                  <a:pt x="3180" y="4468"/>
                  <a:pt x="3227" y="4468"/>
                </a:cubicBezTo>
                <a:lnTo>
                  <a:pt x="3439" y="4468"/>
                </a:lnTo>
                <a:cubicBezTo>
                  <a:pt x="3491" y="4468"/>
                  <a:pt x="3538" y="4435"/>
                  <a:pt x="3555" y="4385"/>
                </a:cubicBezTo>
                <a:cubicBezTo>
                  <a:pt x="3554" y="4352"/>
                  <a:pt x="3550" y="4321"/>
                  <a:pt x="3550" y="4288"/>
                </a:cubicBezTo>
                <a:lnTo>
                  <a:pt x="3550" y="4288"/>
                </a:lnTo>
                <a:cubicBezTo>
                  <a:pt x="3566" y="4317"/>
                  <a:pt x="3567" y="4354"/>
                  <a:pt x="3555" y="4385"/>
                </a:cubicBezTo>
                <a:cubicBezTo>
                  <a:pt x="3607" y="5018"/>
                  <a:pt x="3921" y="5598"/>
                  <a:pt x="4045" y="5759"/>
                </a:cubicBezTo>
                <a:cubicBezTo>
                  <a:pt x="4182" y="5937"/>
                  <a:pt x="4420" y="6025"/>
                  <a:pt x="4606" y="6025"/>
                </a:cubicBezTo>
                <a:cubicBezTo>
                  <a:pt x="4658" y="6025"/>
                  <a:pt x="4706" y="6018"/>
                  <a:pt x="4746" y="6004"/>
                </a:cubicBezTo>
                <a:cubicBezTo>
                  <a:pt x="4900" y="5950"/>
                  <a:pt x="5096" y="5706"/>
                  <a:pt x="4971" y="5319"/>
                </a:cubicBezTo>
                <a:cubicBezTo>
                  <a:pt x="4965" y="5297"/>
                  <a:pt x="4955" y="5287"/>
                  <a:pt x="4943" y="5287"/>
                </a:cubicBezTo>
                <a:cubicBezTo>
                  <a:pt x="4895" y="5287"/>
                  <a:pt x="4815" y="5448"/>
                  <a:pt x="4763" y="5607"/>
                </a:cubicBezTo>
                <a:cubicBezTo>
                  <a:pt x="4728" y="5714"/>
                  <a:pt x="4625" y="5744"/>
                  <a:pt x="4522" y="5744"/>
                </a:cubicBezTo>
                <a:cubicBezTo>
                  <a:pt x="4434" y="5744"/>
                  <a:pt x="4347" y="5722"/>
                  <a:pt x="4302" y="5707"/>
                </a:cubicBezTo>
                <a:cubicBezTo>
                  <a:pt x="4218" y="5681"/>
                  <a:pt x="3974" y="5466"/>
                  <a:pt x="4175" y="5466"/>
                </a:cubicBezTo>
                <a:cubicBezTo>
                  <a:pt x="4211" y="5466"/>
                  <a:pt x="4261" y="5473"/>
                  <a:pt x="4329" y="5489"/>
                </a:cubicBezTo>
                <a:cubicBezTo>
                  <a:pt x="4380" y="5501"/>
                  <a:pt x="4426" y="5506"/>
                  <a:pt x="4469" y="5506"/>
                </a:cubicBezTo>
                <a:cubicBezTo>
                  <a:pt x="4807" y="5506"/>
                  <a:pt x="4926" y="5169"/>
                  <a:pt x="4937" y="5003"/>
                </a:cubicBezTo>
                <a:cubicBezTo>
                  <a:pt x="4943" y="4912"/>
                  <a:pt x="4893" y="4715"/>
                  <a:pt x="4845" y="4715"/>
                </a:cubicBezTo>
                <a:cubicBezTo>
                  <a:pt x="4829" y="4715"/>
                  <a:pt x="4813" y="4738"/>
                  <a:pt x="4800" y="4794"/>
                </a:cubicBezTo>
                <a:cubicBezTo>
                  <a:pt x="4729" y="5088"/>
                  <a:pt x="4674" y="5315"/>
                  <a:pt x="4445" y="5315"/>
                </a:cubicBezTo>
                <a:cubicBezTo>
                  <a:pt x="4403" y="5315"/>
                  <a:pt x="4355" y="5307"/>
                  <a:pt x="4300" y="5291"/>
                </a:cubicBezTo>
                <a:cubicBezTo>
                  <a:pt x="4177" y="5254"/>
                  <a:pt x="4020" y="5128"/>
                  <a:pt x="4108" y="5128"/>
                </a:cubicBezTo>
                <a:cubicBezTo>
                  <a:pt x="4121" y="5128"/>
                  <a:pt x="4139" y="5130"/>
                  <a:pt x="4163" y="5136"/>
                </a:cubicBezTo>
                <a:cubicBezTo>
                  <a:pt x="4205" y="5147"/>
                  <a:pt x="4246" y="5152"/>
                  <a:pt x="4285" y="5152"/>
                </a:cubicBezTo>
                <a:cubicBezTo>
                  <a:pt x="4666" y="5152"/>
                  <a:pt x="4884" y="4670"/>
                  <a:pt x="4827" y="4237"/>
                </a:cubicBezTo>
                <a:cubicBezTo>
                  <a:pt x="4814" y="4136"/>
                  <a:pt x="4789" y="4096"/>
                  <a:pt x="4761" y="4096"/>
                </a:cubicBezTo>
                <a:cubicBezTo>
                  <a:pt x="4704" y="4096"/>
                  <a:pt x="4639" y="4269"/>
                  <a:pt x="4654" y="4416"/>
                </a:cubicBezTo>
                <a:cubicBezTo>
                  <a:pt x="4674" y="4610"/>
                  <a:pt x="4490" y="4894"/>
                  <a:pt x="4243" y="4894"/>
                </a:cubicBezTo>
                <a:cubicBezTo>
                  <a:pt x="4215" y="4894"/>
                  <a:pt x="4187" y="4891"/>
                  <a:pt x="4158" y="4883"/>
                </a:cubicBezTo>
                <a:cubicBezTo>
                  <a:pt x="4037" y="4851"/>
                  <a:pt x="3828" y="4573"/>
                  <a:pt x="3867" y="4573"/>
                </a:cubicBezTo>
                <a:cubicBezTo>
                  <a:pt x="3869" y="4573"/>
                  <a:pt x="3871" y="4573"/>
                  <a:pt x="3873" y="4574"/>
                </a:cubicBezTo>
                <a:cubicBezTo>
                  <a:pt x="3968" y="4607"/>
                  <a:pt x="4051" y="4621"/>
                  <a:pt x="4126" y="4621"/>
                </a:cubicBezTo>
                <a:cubicBezTo>
                  <a:pt x="4555" y="4621"/>
                  <a:pt x="4672" y="4140"/>
                  <a:pt x="4737" y="3882"/>
                </a:cubicBezTo>
                <a:cubicBezTo>
                  <a:pt x="4749" y="3833"/>
                  <a:pt x="4715" y="3800"/>
                  <a:pt x="4668" y="3800"/>
                </a:cubicBezTo>
                <a:cubicBezTo>
                  <a:pt x="4615" y="3800"/>
                  <a:pt x="4546" y="3842"/>
                  <a:pt x="4506" y="3951"/>
                </a:cubicBezTo>
                <a:cubicBezTo>
                  <a:pt x="4398" y="4248"/>
                  <a:pt x="4316" y="4373"/>
                  <a:pt x="4140" y="4373"/>
                </a:cubicBezTo>
                <a:cubicBezTo>
                  <a:pt x="4054" y="4373"/>
                  <a:pt x="3947" y="4344"/>
                  <a:pt x="3803" y="4291"/>
                </a:cubicBezTo>
                <a:cubicBezTo>
                  <a:pt x="3682" y="4246"/>
                  <a:pt x="3752" y="4107"/>
                  <a:pt x="3880" y="4107"/>
                </a:cubicBezTo>
                <a:cubicBezTo>
                  <a:pt x="3884" y="4107"/>
                  <a:pt x="3888" y="4107"/>
                  <a:pt x="3892" y="4107"/>
                </a:cubicBezTo>
                <a:cubicBezTo>
                  <a:pt x="3905" y="4108"/>
                  <a:pt x="3918" y="4109"/>
                  <a:pt x="3931" y="4109"/>
                </a:cubicBezTo>
                <a:cubicBezTo>
                  <a:pt x="4242" y="4109"/>
                  <a:pt x="4529" y="3854"/>
                  <a:pt x="4616" y="3689"/>
                </a:cubicBezTo>
                <a:cubicBezTo>
                  <a:pt x="4695" y="3539"/>
                  <a:pt x="4604" y="3497"/>
                  <a:pt x="4519" y="3497"/>
                </a:cubicBezTo>
                <a:cubicBezTo>
                  <a:pt x="4471" y="3497"/>
                  <a:pt x="4425" y="3510"/>
                  <a:pt x="4411" y="3524"/>
                </a:cubicBezTo>
                <a:cubicBezTo>
                  <a:pt x="4229" y="3713"/>
                  <a:pt x="4128" y="3821"/>
                  <a:pt x="3970" y="3885"/>
                </a:cubicBezTo>
                <a:cubicBezTo>
                  <a:pt x="3935" y="3900"/>
                  <a:pt x="3908" y="3906"/>
                  <a:pt x="3886" y="3906"/>
                </a:cubicBezTo>
                <a:cubicBezTo>
                  <a:pt x="3811" y="3906"/>
                  <a:pt x="3815" y="3827"/>
                  <a:pt x="3878" y="3753"/>
                </a:cubicBezTo>
                <a:cubicBezTo>
                  <a:pt x="3960" y="3658"/>
                  <a:pt x="4024" y="3538"/>
                  <a:pt x="4187" y="3484"/>
                </a:cubicBezTo>
                <a:cubicBezTo>
                  <a:pt x="4353" y="3429"/>
                  <a:pt x="4558" y="3413"/>
                  <a:pt x="4764" y="3413"/>
                </a:cubicBezTo>
                <a:cubicBezTo>
                  <a:pt x="4982" y="3413"/>
                  <a:pt x="5201" y="3431"/>
                  <a:pt x="5378" y="3439"/>
                </a:cubicBezTo>
                <a:cubicBezTo>
                  <a:pt x="5386" y="3439"/>
                  <a:pt x="5393" y="3440"/>
                  <a:pt x="5401" y="3440"/>
                </a:cubicBezTo>
                <a:cubicBezTo>
                  <a:pt x="5640" y="3440"/>
                  <a:pt x="5532" y="3255"/>
                  <a:pt x="5378" y="3238"/>
                </a:cubicBezTo>
                <a:cubicBezTo>
                  <a:pt x="5354" y="3235"/>
                  <a:pt x="5315" y="3234"/>
                  <a:pt x="5263" y="3234"/>
                </a:cubicBezTo>
                <a:close/>
                <a:moveTo>
                  <a:pt x="1442" y="3222"/>
                </a:moveTo>
                <a:cubicBezTo>
                  <a:pt x="1437" y="3222"/>
                  <a:pt x="1432" y="3222"/>
                  <a:pt x="1428" y="3222"/>
                </a:cubicBezTo>
                <a:lnTo>
                  <a:pt x="1429" y="3224"/>
                </a:lnTo>
                <a:cubicBezTo>
                  <a:pt x="1275" y="3227"/>
                  <a:pt x="1155" y="3416"/>
                  <a:pt x="1415" y="3423"/>
                </a:cubicBezTo>
                <a:cubicBezTo>
                  <a:pt x="1747" y="3432"/>
                  <a:pt x="2238" y="3418"/>
                  <a:pt x="2556" y="3554"/>
                </a:cubicBezTo>
                <a:cubicBezTo>
                  <a:pt x="2710" y="3620"/>
                  <a:pt x="2762" y="3741"/>
                  <a:pt x="2835" y="3842"/>
                </a:cubicBezTo>
                <a:cubicBezTo>
                  <a:pt x="2889" y="3918"/>
                  <a:pt x="2888" y="3993"/>
                  <a:pt x="2822" y="3993"/>
                </a:cubicBezTo>
                <a:cubicBezTo>
                  <a:pt x="2800" y="3993"/>
                  <a:pt x="2772" y="3985"/>
                  <a:pt x="2736" y="3967"/>
                </a:cubicBezTo>
                <a:cubicBezTo>
                  <a:pt x="2592" y="3890"/>
                  <a:pt x="2500" y="3777"/>
                  <a:pt x="2337" y="3576"/>
                </a:cubicBezTo>
                <a:cubicBezTo>
                  <a:pt x="2323" y="3559"/>
                  <a:pt x="2270" y="3541"/>
                  <a:pt x="2219" y="3541"/>
                </a:cubicBezTo>
                <a:cubicBezTo>
                  <a:pt x="2143" y="3541"/>
                  <a:pt x="2069" y="3581"/>
                  <a:pt x="2130" y="3725"/>
                </a:cubicBezTo>
                <a:cubicBezTo>
                  <a:pt x="2205" y="3901"/>
                  <a:pt x="2481" y="4191"/>
                  <a:pt x="2797" y="4192"/>
                </a:cubicBezTo>
                <a:cubicBezTo>
                  <a:pt x="2927" y="4192"/>
                  <a:pt x="2993" y="4343"/>
                  <a:pt x="2868" y="4380"/>
                </a:cubicBezTo>
                <a:cubicBezTo>
                  <a:pt x="2743" y="4417"/>
                  <a:pt x="2646" y="4438"/>
                  <a:pt x="2568" y="4438"/>
                </a:cubicBezTo>
                <a:cubicBezTo>
                  <a:pt x="2378" y="4438"/>
                  <a:pt x="2305" y="4311"/>
                  <a:pt x="2217" y="3993"/>
                </a:cubicBezTo>
                <a:cubicBezTo>
                  <a:pt x="2186" y="3877"/>
                  <a:pt x="2117" y="3831"/>
                  <a:pt x="2065" y="3831"/>
                </a:cubicBezTo>
                <a:cubicBezTo>
                  <a:pt x="2023" y="3831"/>
                  <a:pt x="1992" y="3861"/>
                  <a:pt x="2000" y="3908"/>
                </a:cubicBezTo>
                <a:cubicBezTo>
                  <a:pt x="2046" y="4178"/>
                  <a:pt x="2128" y="4686"/>
                  <a:pt x="2577" y="4686"/>
                </a:cubicBezTo>
                <a:cubicBezTo>
                  <a:pt x="2639" y="4686"/>
                  <a:pt x="2707" y="4676"/>
                  <a:pt x="2783" y="4656"/>
                </a:cubicBezTo>
                <a:cubicBezTo>
                  <a:pt x="2785" y="4655"/>
                  <a:pt x="2786" y="4655"/>
                  <a:pt x="2788" y="4655"/>
                </a:cubicBezTo>
                <a:cubicBezTo>
                  <a:pt x="2828" y="4655"/>
                  <a:pt x="2604" y="4918"/>
                  <a:pt x="2486" y="4942"/>
                </a:cubicBezTo>
                <a:cubicBezTo>
                  <a:pt x="2466" y="4946"/>
                  <a:pt x="2445" y="4948"/>
                  <a:pt x="2426" y="4948"/>
                </a:cubicBezTo>
                <a:cubicBezTo>
                  <a:pt x="2177" y="4948"/>
                  <a:pt x="2008" y="4640"/>
                  <a:pt x="2044" y="4442"/>
                </a:cubicBezTo>
                <a:cubicBezTo>
                  <a:pt x="2069" y="4297"/>
                  <a:pt x="2016" y="4119"/>
                  <a:pt x="1960" y="4119"/>
                </a:cubicBezTo>
                <a:cubicBezTo>
                  <a:pt x="1935" y="4119"/>
                  <a:pt x="1908" y="4157"/>
                  <a:pt x="1889" y="4255"/>
                </a:cubicBezTo>
                <a:cubicBezTo>
                  <a:pt x="1802" y="4692"/>
                  <a:pt x="1989" y="5200"/>
                  <a:pt x="2378" y="5200"/>
                </a:cubicBezTo>
                <a:cubicBezTo>
                  <a:pt x="2406" y="5200"/>
                  <a:pt x="2435" y="5197"/>
                  <a:pt x="2465" y="5192"/>
                </a:cubicBezTo>
                <a:cubicBezTo>
                  <a:pt x="2484" y="5189"/>
                  <a:pt x="2499" y="5187"/>
                  <a:pt x="2510" y="5187"/>
                </a:cubicBezTo>
                <a:cubicBezTo>
                  <a:pt x="2611" y="5187"/>
                  <a:pt x="2446" y="5306"/>
                  <a:pt x="2321" y="5336"/>
                </a:cubicBezTo>
                <a:cubicBezTo>
                  <a:pt x="2279" y="5346"/>
                  <a:pt x="2241" y="5350"/>
                  <a:pt x="2207" y="5350"/>
                </a:cubicBezTo>
                <a:cubicBezTo>
                  <a:pt x="1965" y="5350"/>
                  <a:pt x="1926" y="5114"/>
                  <a:pt x="1877" y="4808"/>
                </a:cubicBezTo>
                <a:cubicBezTo>
                  <a:pt x="1868" y="4750"/>
                  <a:pt x="1854" y="4727"/>
                  <a:pt x="1838" y="4727"/>
                </a:cubicBezTo>
                <a:cubicBezTo>
                  <a:pt x="1792" y="4727"/>
                  <a:pt x="1731" y="4915"/>
                  <a:pt x="1731" y="5004"/>
                </a:cubicBezTo>
                <a:cubicBezTo>
                  <a:pt x="1730" y="5175"/>
                  <a:pt x="1826" y="5537"/>
                  <a:pt x="2181" y="5537"/>
                </a:cubicBezTo>
                <a:cubicBezTo>
                  <a:pt x="2212" y="5537"/>
                  <a:pt x="2246" y="5535"/>
                  <a:pt x="2281" y="5529"/>
                </a:cubicBezTo>
                <a:cubicBezTo>
                  <a:pt x="2334" y="5520"/>
                  <a:pt x="2375" y="5516"/>
                  <a:pt x="2407" y="5516"/>
                </a:cubicBezTo>
                <a:cubicBezTo>
                  <a:pt x="2643" y="5516"/>
                  <a:pt x="2377" y="5726"/>
                  <a:pt x="2292" y="5749"/>
                </a:cubicBezTo>
                <a:cubicBezTo>
                  <a:pt x="2255" y="5758"/>
                  <a:pt x="2190" y="5770"/>
                  <a:pt x="2121" y="5770"/>
                </a:cubicBezTo>
                <a:cubicBezTo>
                  <a:pt x="2009" y="5770"/>
                  <a:pt x="1886" y="5739"/>
                  <a:pt x="1856" y="5615"/>
                </a:cubicBezTo>
                <a:cubicBezTo>
                  <a:pt x="1817" y="5452"/>
                  <a:pt x="1750" y="5285"/>
                  <a:pt x="1704" y="5285"/>
                </a:cubicBezTo>
                <a:cubicBezTo>
                  <a:pt x="1693" y="5285"/>
                  <a:pt x="1684" y="5294"/>
                  <a:pt x="1676" y="5313"/>
                </a:cubicBezTo>
                <a:cubicBezTo>
                  <a:pt x="1528" y="5688"/>
                  <a:pt x="1700" y="5945"/>
                  <a:pt x="1846" y="6009"/>
                </a:cubicBezTo>
                <a:cubicBezTo>
                  <a:pt x="1894" y="6031"/>
                  <a:pt x="1956" y="6042"/>
                  <a:pt x="2023" y="6042"/>
                </a:cubicBezTo>
                <a:cubicBezTo>
                  <a:pt x="2194" y="6042"/>
                  <a:pt x="2404" y="5970"/>
                  <a:pt x="2535" y="5818"/>
                </a:cubicBezTo>
                <a:cubicBezTo>
                  <a:pt x="2672" y="5659"/>
                  <a:pt x="3042" y="5060"/>
                  <a:pt x="3114" y="4400"/>
                </a:cubicBezTo>
                <a:cubicBezTo>
                  <a:pt x="3104" y="4383"/>
                  <a:pt x="3099" y="4364"/>
                  <a:pt x="3099" y="4345"/>
                </a:cubicBezTo>
                <a:cubicBezTo>
                  <a:pt x="3099" y="4319"/>
                  <a:pt x="3108" y="4293"/>
                  <a:pt x="3123" y="4272"/>
                </a:cubicBezTo>
                <a:cubicBezTo>
                  <a:pt x="3127" y="4217"/>
                  <a:pt x="3127" y="4163"/>
                  <a:pt x="3123" y="4107"/>
                </a:cubicBezTo>
                <a:lnTo>
                  <a:pt x="3123" y="4107"/>
                </a:lnTo>
                <a:cubicBezTo>
                  <a:pt x="3146" y="4133"/>
                  <a:pt x="3180" y="4149"/>
                  <a:pt x="3215" y="4149"/>
                </a:cubicBezTo>
                <a:lnTo>
                  <a:pt x="3427" y="4149"/>
                </a:lnTo>
                <a:cubicBezTo>
                  <a:pt x="3495" y="4145"/>
                  <a:pt x="3547" y="4092"/>
                  <a:pt x="3547" y="4024"/>
                </a:cubicBezTo>
                <a:cubicBezTo>
                  <a:pt x="3547" y="3956"/>
                  <a:pt x="3495" y="3901"/>
                  <a:pt x="3427" y="3899"/>
                </a:cubicBezTo>
                <a:lnTo>
                  <a:pt x="3215" y="3899"/>
                </a:lnTo>
                <a:cubicBezTo>
                  <a:pt x="3173" y="3899"/>
                  <a:pt x="3134" y="3920"/>
                  <a:pt x="3111" y="3956"/>
                </a:cubicBezTo>
                <a:cubicBezTo>
                  <a:pt x="3116" y="4007"/>
                  <a:pt x="3121" y="4057"/>
                  <a:pt x="3123" y="4107"/>
                </a:cubicBezTo>
                <a:cubicBezTo>
                  <a:pt x="3102" y="4085"/>
                  <a:pt x="3092" y="4055"/>
                  <a:pt x="3090" y="4024"/>
                </a:cubicBezTo>
                <a:cubicBezTo>
                  <a:pt x="3092" y="4000"/>
                  <a:pt x="3099" y="3977"/>
                  <a:pt x="3111" y="3958"/>
                </a:cubicBezTo>
                <a:cubicBezTo>
                  <a:pt x="3101" y="3880"/>
                  <a:pt x="3085" y="3805"/>
                  <a:pt x="3064" y="3731"/>
                </a:cubicBezTo>
                <a:cubicBezTo>
                  <a:pt x="3043" y="3658"/>
                  <a:pt x="2884" y="3703"/>
                  <a:pt x="2896" y="3578"/>
                </a:cubicBezTo>
                <a:cubicBezTo>
                  <a:pt x="2908" y="3453"/>
                  <a:pt x="2995" y="3422"/>
                  <a:pt x="2811" y="3390"/>
                </a:cubicBezTo>
                <a:cubicBezTo>
                  <a:pt x="2562" y="3346"/>
                  <a:pt x="1642" y="3222"/>
                  <a:pt x="1442" y="3222"/>
                </a:cubicBezTo>
                <a:close/>
                <a:moveTo>
                  <a:pt x="1474" y="3450"/>
                </a:moveTo>
                <a:cubicBezTo>
                  <a:pt x="1458" y="3450"/>
                  <a:pt x="1436" y="3456"/>
                  <a:pt x="1405" y="3469"/>
                </a:cubicBezTo>
                <a:cubicBezTo>
                  <a:pt x="1278" y="3522"/>
                  <a:pt x="1372" y="3630"/>
                  <a:pt x="1261" y="3810"/>
                </a:cubicBezTo>
                <a:cubicBezTo>
                  <a:pt x="777" y="4598"/>
                  <a:pt x="605" y="5393"/>
                  <a:pt x="530" y="5598"/>
                </a:cubicBezTo>
                <a:cubicBezTo>
                  <a:pt x="470" y="5770"/>
                  <a:pt x="230" y="5813"/>
                  <a:pt x="296" y="5987"/>
                </a:cubicBezTo>
                <a:cubicBezTo>
                  <a:pt x="316" y="6043"/>
                  <a:pt x="380" y="6085"/>
                  <a:pt x="432" y="6085"/>
                </a:cubicBezTo>
                <a:cubicBezTo>
                  <a:pt x="466" y="6085"/>
                  <a:pt x="495" y="6069"/>
                  <a:pt x="506" y="6028"/>
                </a:cubicBezTo>
                <a:cubicBezTo>
                  <a:pt x="516" y="5992"/>
                  <a:pt x="561" y="5963"/>
                  <a:pt x="595" y="5963"/>
                </a:cubicBezTo>
                <a:cubicBezTo>
                  <a:pt x="610" y="5963"/>
                  <a:pt x="623" y="5968"/>
                  <a:pt x="629" y="5982"/>
                </a:cubicBezTo>
                <a:cubicBezTo>
                  <a:pt x="654" y="6040"/>
                  <a:pt x="692" y="6067"/>
                  <a:pt x="731" y="6067"/>
                </a:cubicBezTo>
                <a:cubicBezTo>
                  <a:pt x="771" y="6067"/>
                  <a:pt x="813" y="6039"/>
                  <a:pt x="843" y="5985"/>
                </a:cubicBezTo>
                <a:cubicBezTo>
                  <a:pt x="917" y="5855"/>
                  <a:pt x="749" y="5864"/>
                  <a:pt x="784" y="5667"/>
                </a:cubicBezTo>
                <a:cubicBezTo>
                  <a:pt x="903" y="4984"/>
                  <a:pt x="1289" y="4005"/>
                  <a:pt x="1504" y="3866"/>
                </a:cubicBezTo>
                <a:cubicBezTo>
                  <a:pt x="1704" y="3737"/>
                  <a:pt x="1734" y="3575"/>
                  <a:pt x="1601" y="3575"/>
                </a:cubicBezTo>
                <a:cubicBezTo>
                  <a:pt x="1595" y="3575"/>
                  <a:pt x="1590" y="3576"/>
                  <a:pt x="1584" y="3576"/>
                </a:cubicBezTo>
                <a:cubicBezTo>
                  <a:pt x="1581" y="3576"/>
                  <a:pt x="1578" y="3577"/>
                  <a:pt x="1575" y="3577"/>
                </a:cubicBezTo>
                <a:cubicBezTo>
                  <a:pt x="1487" y="3577"/>
                  <a:pt x="1551" y="3450"/>
                  <a:pt x="1474" y="3450"/>
                </a:cubicBezTo>
                <a:close/>
                <a:moveTo>
                  <a:pt x="5314" y="3469"/>
                </a:moveTo>
                <a:cubicBezTo>
                  <a:pt x="5236" y="3469"/>
                  <a:pt x="5299" y="3596"/>
                  <a:pt x="5211" y="3596"/>
                </a:cubicBezTo>
                <a:cubicBezTo>
                  <a:pt x="5208" y="3596"/>
                  <a:pt x="5205" y="3595"/>
                  <a:pt x="5202" y="3595"/>
                </a:cubicBezTo>
                <a:cubicBezTo>
                  <a:pt x="5196" y="3595"/>
                  <a:pt x="5191" y="3594"/>
                  <a:pt x="5185" y="3594"/>
                </a:cubicBezTo>
                <a:cubicBezTo>
                  <a:pt x="5052" y="3594"/>
                  <a:pt x="5084" y="3757"/>
                  <a:pt x="5282" y="3885"/>
                </a:cubicBezTo>
                <a:cubicBezTo>
                  <a:pt x="5497" y="4024"/>
                  <a:pt x="5883" y="5003"/>
                  <a:pt x="6004" y="5688"/>
                </a:cubicBezTo>
                <a:cubicBezTo>
                  <a:pt x="6037" y="5883"/>
                  <a:pt x="5869" y="5874"/>
                  <a:pt x="5943" y="6004"/>
                </a:cubicBezTo>
                <a:cubicBezTo>
                  <a:pt x="5973" y="6058"/>
                  <a:pt x="6015" y="6087"/>
                  <a:pt x="6056" y="6087"/>
                </a:cubicBezTo>
                <a:cubicBezTo>
                  <a:pt x="6095" y="6087"/>
                  <a:pt x="6133" y="6060"/>
                  <a:pt x="6159" y="6002"/>
                </a:cubicBezTo>
                <a:cubicBezTo>
                  <a:pt x="6164" y="5988"/>
                  <a:pt x="6177" y="5982"/>
                  <a:pt x="6192" y="5982"/>
                </a:cubicBezTo>
                <a:cubicBezTo>
                  <a:pt x="6225" y="5982"/>
                  <a:pt x="6270" y="6012"/>
                  <a:pt x="6280" y="6047"/>
                </a:cubicBezTo>
                <a:cubicBezTo>
                  <a:pt x="6292" y="6088"/>
                  <a:pt x="6321" y="6105"/>
                  <a:pt x="6354" y="6105"/>
                </a:cubicBezTo>
                <a:cubicBezTo>
                  <a:pt x="6407" y="6105"/>
                  <a:pt x="6471" y="6063"/>
                  <a:pt x="6492" y="6006"/>
                </a:cubicBezTo>
                <a:cubicBezTo>
                  <a:pt x="6558" y="5834"/>
                  <a:pt x="6316" y="5789"/>
                  <a:pt x="6256" y="5617"/>
                </a:cubicBezTo>
                <a:cubicBezTo>
                  <a:pt x="6183" y="5412"/>
                  <a:pt x="6009" y="4617"/>
                  <a:pt x="5525" y="3831"/>
                </a:cubicBezTo>
                <a:cubicBezTo>
                  <a:pt x="5414" y="3649"/>
                  <a:pt x="5508" y="3541"/>
                  <a:pt x="5383" y="3488"/>
                </a:cubicBezTo>
                <a:cubicBezTo>
                  <a:pt x="5352" y="3475"/>
                  <a:pt x="5330" y="3469"/>
                  <a:pt x="5314" y="3469"/>
                </a:cubicBezTo>
                <a:close/>
                <a:moveTo>
                  <a:pt x="3286" y="6034"/>
                </a:moveTo>
                <a:cubicBezTo>
                  <a:pt x="3219" y="6034"/>
                  <a:pt x="3161" y="6089"/>
                  <a:pt x="3161" y="6159"/>
                </a:cubicBezTo>
                <a:cubicBezTo>
                  <a:pt x="3161" y="6228"/>
                  <a:pt x="3219" y="6284"/>
                  <a:pt x="3286" y="6284"/>
                </a:cubicBezTo>
                <a:lnTo>
                  <a:pt x="3498" y="6284"/>
                </a:lnTo>
                <a:cubicBezTo>
                  <a:pt x="3567" y="6284"/>
                  <a:pt x="3623" y="6228"/>
                  <a:pt x="3623" y="6159"/>
                </a:cubicBezTo>
                <a:cubicBezTo>
                  <a:pt x="3623" y="6089"/>
                  <a:pt x="3567" y="6034"/>
                  <a:pt x="3498" y="6034"/>
                </a:cubicBezTo>
                <a:close/>
                <a:moveTo>
                  <a:pt x="3300" y="6315"/>
                </a:moveTo>
                <a:cubicBezTo>
                  <a:pt x="3231" y="6315"/>
                  <a:pt x="3175" y="6372"/>
                  <a:pt x="3175" y="6441"/>
                </a:cubicBezTo>
                <a:cubicBezTo>
                  <a:pt x="3175" y="6509"/>
                  <a:pt x="3231" y="6566"/>
                  <a:pt x="3300" y="6566"/>
                </a:cubicBezTo>
                <a:lnTo>
                  <a:pt x="3512" y="6566"/>
                </a:lnTo>
                <a:cubicBezTo>
                  <a:pt x="3581" y="6566"/>
                  <a:pt x="3637" y="6509"/>
                  <a:pt x="3637" y="6441"/>
                </a:cubicBezTo>
                <a:cubicBezTo>
                  <a:pt x="3637" y="6372"/>
                  <a:pt x="3581" y="6315"/>
                  <a:pt x="3512" y="6315"/>
                </a:cubicBezTo>
                <a:close/>
                <a:moveTo>
                  <a:pt x="2907" y="7166"/>
                </a:moveTo>
                <a:cubicBezTo>
                  <a:pt x="2954" y="7166"/>
                  <a:pt x="3065" y="7240"/>
                  <a:pt x="3173" y="7351"/>
                </a:cubicBezTo>
                <a:cubicBezTo>
                  <a:pt x="3298" y="7479"/>
                  <a:pt x="3377" y="7608"/>
                  <a:pt x="3345" y="7637"/>
                </a:cubicBezTo>
                <a:cubicBezTo>
                  <a:pt x="3341" y="7642"/>
                  <a:pt x="3335" y="7644"/>
                  <a:pt x="3326" y="7644"/>
                </a:cubicBezTo>
                <a:cubicBezTo>
                  <a:pt x="3279" y="7644"/>
                  <a:pt x="3171" y="7570"/>
                  <a:pt x="3062" y="7460"/>
                </a:cubicBezTo>
                <a:cubicBezTo>
                  <a:pt x="2936" y="7332"/>
                  <a:pt x="2859" y="7203"/>
                  <a:pt x="2889" y="7172"/>
                </a:cubicBezTo>
                <a:cubicBezTo>
                  <a:pt x="2893" y="7168"/>
                  <a:pt x="2899" y="7166"/>
                  <a:pt x="2907" y="7166"/>
                </a:cubicBezTo>
                <a:close/>
                <a:moveTo>
                  <a:pt x="4037" y="7169"/>
                </a:moveTo>
                <a:cubicBezTo>
                  <a:pt x="4046" y="7169"/>
                  <a:pt x="4052" y="7171"/>
                  <a:pt x="4057" y="7176"/>
                </a:cubicBezTo>
                <a:cubicBezTo>
                  <a:pt x="4086" y="7205"/>
                  <a:pt x="4008" y="7333"/>
                  <a:pt x="3883" y="7462"/>
                </a:cubicBezTo>
                <a:cubicBezTo>
                  <a:pt x="3775" y="7570"/>
                  <a:pt x="3666" y="7644"/>
                  <a:pt x="3618" y="7644"/>
                </a:cubicBezTo>
                <a:cubicBezTo>
                  <a:pt x="3609" y="7644"/>
                  <a:pt x="3603" y="7642"/>
                  <a:pt x="3599" y="7637"/>
                </a:cubicBezTo>
                <a:cubicBezTo>
                  <a:pt x="3567" y="7608"/>
                  <a:pt x="3646" y="7479"/>
                  <a:pt x="3772" y="7351"/>
                </a:cubicBezTo>
                <a:cubicBezTo>
                  <a:pt x="3879" y="7243"/>
                  <a:pt x="3988" y="7169"/>
                  <a:pt x="4037" y="7169"/>
                </a:cubicBezTo>
                <a:close/>
                <a:moveTo>
                  <a:pt x="3004" y="7721"/>
                </a:moveTo>
                <a:cubicBezTo>
                  <a:pt x="3033" y="7721"/>
                  <a:pt x="3062" y="7727"/>
                  <a:pt x="3090" y="7741"/>
                </a:cubicBezTo>
                <a:cubicBezTo>
                  <a:pt x="3177" y="7785"/>
                  <a:pt x="3215" y="7882"/>
                  <a:pt x="3177" y="7958"/>
                </a:cubicBezTo>
                <a:cubicBezTo>
                  <a:pt x="3151" y="8010"/>
                  <a:pt x="3097" y="8038"/>
                  <a:pt x="3038" y="8038"/>
                </a:cubicBezTo>
                <a:cubicBezTo>
                  <a:pt x="3010" y="8038"/>
                  <a:pt x="2980" y="8031"/>
                  <a:pt x="2951" y="8017"/>
                </a:cubicBezTo>
                <a:cubicBezTo>
                  <a:pt x="2865" y="7974"/>
                  <a:pt x="2826" y="7877"/>
                  <a:pt x="2865" y="7800"/>
                </a:cubicBezTo>
                <a:cubicBezTo>
                  <a:pt x="2890" y="7750"/>
                  <a:pt x="2945" y="7721"/>
                  <a:pt x="3004" y="7721"/>
                </a:cubicBezTo>
                <a:close/>
                <a:moveTo>
                  <a:pt x="3969" y="7722"/>
                </a:moveTo>
                <a:cubicBezTo>
                  <a:pt x="3995" y="7722"/>
                  <a:pt x="4022" y="7728"/>
                  <a:pt x="4048" y="7741"/>
                </a:cubicBezTo>
                <a:cubicBezTo>
                  <a:pt x="4133" y="7781"/>
                  <a:pt x="4170" y="7884"/>
                  <a:pt x="4130" y="7969"/>
                </a:cubicBezTo>
                <a:cubicBezTo>
                  <a:pt x="4099" y="8039"/>
                  <a:pt x="4035" y="8074"/>
                  <a:pt x="3970" y="8074"/>
                </a:cubicBezTo>
                <a:cubicBezTo>
                  <a:pt x="3901" y="8074"/>
                  <a:pt x="3833" y="8035"/>
                  <a:pt x="3805" y="7958"/>
                </a:cubicBezTo>
                <a:cubicBezTo>
                  <a:pt x="3761" y="7837"/>
                  <a:pt x="3856" y="7722"/>
                  <a:pt x="3969" y="7722"/>
                </a:cubicBezTo>
                <a:close/>
                <a:moveTo>
                  <a:pt x="4280" y="6168"/>
                </a:moveTo>
                <a:cubicBezTo>
                  <a:pt x="4005" y="6168"/>
                  <a:pt x="3886" y="6499"/>
                  <a:pt x="3803" y="6587"/>
                </a:cubicBezTo>
                <a:cubicBezTo>
                  <a:pt x="3712" y="6683"/>
                  <a:pt x="3599" y="6711"/>
                  <a:pt x="3485" y="6711"/>
                </a:cubicBezTo>
                <a:cubicBezTo>
                  <a:pt x="3341" y="6711"/>
                  <a:pt x="3194" y="6667"/>
                  <a:pt x="3083" y="6660"/>
                </a:cubicBezTo>
                <a:cubicBezTo>
                  <a:pt x="2912" y="6651"/>
                  <a:pt x="2734" y="6288"/>
                  <a:pt x="2319" y="6288"/>
                </a:cubicBezTo>
                <a:cubicBezTo>
                  <a:pt x="2255" y="6288"/>
                  <a:pt x="2186" y="6297"/>
                  <a:pt x="2110" y="6316"/>
                </a:cubicBezTo>
                <a:cubicBezTo>
                  <a:pt x="1644" y="6439"/>
                  <a:pt x="1993" y="6989"/>
                  <a:pt x="2144" y="6989"/>
                </a:cubicBezTo>
                <a:cubicBezTo>
                  <a:pt x="2151" y="6989"/>
                  <a:pt x="2159" y="6988"/>
                  <a:pt x="2165" y="6985"/>
                </a:cubicBezTo>
                <a:cubicBezTo>
                  <a:pt x="2243" y="6947"/>
                  <a:pt x="2303" y="6921"/>
                  <a:pt x="2343" y="6921"/>
                </a:cubicBezTo>
                <a:cubicBezTo>
                  <a:pt x="2389" y="6921"/>
                  <a:pt x="2407" y="6957"/>
                  <a:pt x="2391" y="7054"/>
                </a:cubicBezTo>
                <a:cubicBezTo>
                  <a:pt x="2344" y="7349"/>
                  <a:pt x="2450" y="7257"/>
                  <a:pt x="2646" y="7356"/>
                </a:cubicBezTo>
                <a:cubicBezTo>
                  <a:pt x="2844" y="7455"/>
                  <a:pt x="2658" y="7542"/>
                  <a:pt x="2641" y="7715"/>
                </a:cubicBezTo>
                <a:cubicBezTo>
                  <a:pt x="2607" y="8044"/>
                  <a:pt x="2796" y="8170"/>
                  <a:pt x="2996" y="8170"/>
                </a:cubicBezTo>
                <a:cubicBezTo>
                  <a:pt x="3194" y="8170"/>
                  <a:pt x="3402" y="8047"/>
                  <a:pt x="3416" y="7875"/>
                </a:cubicBezTo>
                <a:cubicBezTo>
                  <a:pt x="3422" y="7821"/>
                  <a:pt x="3442" y="7780"/>
                  <a:pt x="3471" y="7780"/>
                </a:cubicBezTo>
                <a:cubicBezTo>
                  <a:pt x="3499" y="7780"/>
                  <a:pt x="3534" y="7819"/>
                  <a:pt x="3569" y="7922"/>
                </a:cubicBezTo>
                <a:cubicBezTo>
                  <a:pt x="3631" y="8105"/>
                  <a:pt x="3773" y="8173"/>
                  <a:pt x="3922" y="8173"/>
                </a:cubicBezTo>
                <a:cubicBezTo>
                  <a:pt x="4113" y="8173"/>
                  <a:pt x="4314" y="8060"/>
                  <a:pt x="4364" y="7929"/>
                </a:cubicBezTo>
                <a:lnTo>
                  <a:pt x="4364" y="7929"/>
                </a:lnTo>
                <a:lnTo>
                  <a:pt x="4362" y="7931"/>
                </a:lnTo>
                <a:cubicBezTo>
                  <a:pt x="4428" y="7759"/>
                  <a:pt x="4000" y="7384"/>
                  <a:pt x="4300" y="7349"/>
                </a:cubicBezTo>
                <a:cubicBezTo>
                  <a:pt x="4480" y="7323"/>
                  <a:pt x="4640" y="7143"/>
                  <a:pt x="4498" y="6974"/>
                </a:cubicBezTo>
                <a:cubicBezTo>
                  <a:pt x="4371" y="6861"/>
                  <a:pt x="4400" y="6816"/>
                  <a:pt x="4604" y="6757"/>
                </a:cubicBezTo>
                <a:cubicBezTo>
                  <a:pt x="4871" y="6681"/>
                  <a:pt x="4831" y="6306"/>
                  <a:pt x="4385" y="6183"/>
                </a:cubicBezTo>
                <a:cubicBezTo>
                  <a:pt x="4348" y="6173"/>
                  <a:pt x="4313" y="6168"/>
                  <a:pt x="4280" y="6168"/>
                </a:cubicBezTo>
                <a:close/>
                <a:moveTo>
                  <a:pt x="778" y="6088"/>
                </a:moveTo>
                <a:cubicBezTo>
                  <a:pt x="776" y="6088"/>
                  <a:pt x="773" y="6089"/>
                  <a:pt x="770" y="6089"/>
                </a:cubicBezTo>
                <a:cubicBezTo>
                  <a:pt x="625" y="6123"/>
                  <a:pt x="680" y="6194"/>
                  <a:pt x="609" y="6194"/>
                </a:cubicBezTo>
                <a:cubicBezTo>
                  <a:pt x="586" y="6194"/>
                  <a:pt x="551" y="6187"/>
                  <a:pt x="492" y="6169"/>
                </a:cubicBezTo>
                <a:cubicBezTo>
                  <a:pt x="478" y="6165"/>
                  <a:pt x="466" y="6163"/>
                  <a:pt x="455" y="6163"/>
                </a:cubicBezTo>
                <a:cubicBezTo>
                  <a:pt x="315" y="6163"/>
                  <a:pt x="424" y="6500"/>
                  <a:pt x="464" y="6613"/>
                </a:cubicBezTo>
                <a:cubicBezTo>
                  <a:pt x="640" y="7099"/>
                  <a:pt x="674" y="7995"/>
                  <a:pt x="638" y="8455"/>
                </a:cubicBezTo>
                <a:lnTo>
                  <a:pt x="640" y="8453"/>
                </a:lnTo>
                <a:lnTo>
                  <a:pt x="640" y="8453"/>
                </a:lnTo>
                <a:cubicBezTo>
                  <a:pt x="635" y="8502"/>
                  <a:pt x="642" y="8562"/>
                  <a:pt x="688" y="8562"/>
                </a:cubicBezTo>
                <a:cubicBezTo>
                  <a:pt x="709" y="8562"/>
                  <a:pt x="738" y="8550"/>
                  <a:pt x="777" y="8519"/>
                </a:cubicBezTo>
                <a:cubicBezTo>
                  <a:pt x="797" y="8502"/>
                  <a:pt x="814" y="8496"/>
                  <a:pt x="830" y="8496"/>
                </a:cubicBezTo>
                <a:cubicBezTo>
                  <a:pt x="884" y="8496"/>
                  <a:pt x="912" y="8578"/>
                  <a:pt x="955" y="8595"/>
                </a:cubicBezTo>
                <a:cubicBezTo>
                  <a:pt x="959" y="8597"/>
                  <a:pt x="964" y="8598"/>
                  <a:pt x="968" y="8598"/>
                </a:cubicBezTo>
                <a:cubicBezTo>
                  <a:pt x="1024" y="8598"/>
                  <a:pt x="1134" y="8476"/>
                  <a:pt x="966" y="8311"/>
                </a:cubicBezTo>
                <a:cubicBezTo>
                  <a:pt x="749" y="8099"/>
                  <a:pt x="846" y="6671"/>
                  <a:pt x="858" y="6412"/>
                </a:cubicBezTo>
                <a:cubicBezTo>
                  <a:pt x="863" y="6302"/>
                  <a:pt x="852" y="6088"/>
                  <a:pt x="778" y="6088"/>
                </a:cubicBezTo>
                <a:close/>
                <a:moveTo>
                  <a:pt x="6008" y="6109"/>
                </a:moveTo>
                <a:cubicBezTo>
                  <a:pt x="5935" y="6109"/>
                  <a:pt x="5924" y="6321"/>
                  <a:pt x="5929" y="6433"/>
                </a:cubicBezTo>
                <a:cubicBezTo>
                  <a:pt x="5942" y="6690"/>
                  <a:pt x="6041" y="8120"/>
                  <a:pt x="5824" y="8331"/>
                </a:cubicBezTo>
                <a:cubicBezTo>
                  <a:pt x="5654" y="8496"/>
                  <a:pt x="5766" y="8618"/>
                  <a:pt x="5822" y="8618"/>
                </a:cubicBezTo>
                <a:cubicBezTo>
                  <a:pt x="5827" y="8618"/>
                  <a:pt x="5831" y="8618"/>
                  <a:pt x="5834" y="8616"/>
                </a:cubicBezTo>
                <a:cubicBezTo>
                  <a:pt x="5876" y="8597"/>
                  <a:pt x="5905" y="8516"/>
                  <a:pt x="5959" y="8516"/>
                </a:cubicBezTo>
                <a:cubicBezTo>
                  <a:pt x="5974" y="8516"/>
                  <a:pt x="5991" y="8522"/>
                  <a:pt x="6011" y="8538"/>
                </a:cubicBezTo>
                <a:cubicBezTo>
                  <a:pt x="6050" y="8570"/>
                  <a:pt x="6079" y="8582"/>
                  <a:pt x="6100" y="8582"/>
                </a:cubicBezTo>
                <a:cubicBezTo>
                  <a:pt x="6146" y="8582"/>
                  <a:pt x="6153" y="8521"/>
                  <a:pt x="6150" y="8474"/>
                </a:cubicBezTo>
                <a:cubicBezTo>
                  <a:pt x="6113" y="8014"/>
                  <a:pt x="6146" y="7120"/>
                  <a:pt x="6323" y="6634"/>
                </a:cubicBezTo>
                <a:cubicBezTo>
                  <a:pt x="6365" y="6520"/>
                  <a:pt x="6473" y="6182"/>
                  <a:pt x="6332" y="6182"/>
                </a:cubicBezTo>
                <a:cubicBezTo>
                  <a:pt x="6322" y="6182"/>
                  <a:pt x="6309" y="6184"/>
                  <a:pt x="6296" y="6188"/>
                </a:cubicBezTo>
                <a:cubicBezTo>
                  <a:pt x="6237" y="6206"/>
                  <a:pt x="6201" y="6213"/>
                  <a:pt x="6179" y="6213"/>
                </a:cubicBezTo>
                <a:cubicBezTo>
                  <a:pt x="6108" y="6213"/>
                  <a:pt x="6163" y="6143"/>
                  <a:pt x="6018" y="6110"/>
                </a:cubicBezTo>
                <a:cubicBezTo>
                  <a:pt x="6015" y="6109"/>
                  <a:pt x="6012" y="6109"/>
                  <a:pt x="6008" y="6109"/>
                </a:cubicBezTo>
                <a:close/>
                <a:moveTo>
                  <a:pt x="1023" y="8727"/>
                </a:moveTo>
                <a:cubicBezTo>
                  <a:pt x="987" y="8727"/>
                  <a:pt x="946" y="8764"/>
                  <a:pt x="933" y="8795"/>
                </a:cubicBezTo>
                <a:cubicBezTo>
                  <a:pt x="922" y="8818"/>
                  <a:pt x="935" y="8838"/>
                  <a:pt x="983" y="8838"/>
                </a:cubicBezTo>
                <a:cubicBezTo>
                  <a:pt x="1002" y="8838"/>
                  <a:pt x="1027" y="8835"/>
                  <a:pt x="1058" y="8828"/>
                </a:cubicBezTo>
                <a:cubicBezTo>
                  <a:pt x="1067" y="8826"/>
                  <a:pt x="1075" y="8825"/>
                  <a:pt x="1083" y="8825"/>
                </a:cubicBezTo>
                <a:cubicBezTo>
                  <a:pt x="1127" y="8825"/>
                  <a:pt x="1157" y="8857"/>
                  <a:pt x="1224" y="8963"/>
                </a:cubicBezTo>
                <a:cubicBezTo>
                  <a:pt x="1233" y="8977"/>
                  <a:pt x="1243" y="8982"/>
                  <a:pt x="1254" y="8982"/>
                </a:cubicBezTo>
                <a:cubicBezTo>
                  <a:pt x="1293" y="8982"/>
                  <a:pt x="1337" y="8902"/>
                  <a:pt x="1304" y="8854"/>
                </a:cubicBezTo>
                <a:cubicBezTo>
                  <a:pt x="1256" y="8784"/>
                  <a:pt x="1091" y="8732"/>
                  <a:pt x="1030" y="8727"/>
                </a:cubicBezTo>
                <a:cubicBezTo>
                  <a:pt x="1028" y="8727"/>
                  <a:pt x="1026" y="8727"/>
                  <a:pt x="1023" y="8727"/>
                </a:cubicBezTo>
                <a:close/>
                <a:moveTo>
                  <a:pt x="5761" y="8746"/>
                </a:moveTo>
                <a:cubicBezTo>
                  <a:pt x="5759" y="8746"/>
                  <a:pt x="5758" y="8746"/>
                  <a:pt x="5756" y="8746"/>
                </a:cubicBezTo>
                <a:cubicBezTo>
                  <a:pt x="5695" y="8753"/>
                  <a:pt x="5530" y="8803"/>
                  <a:pt x="5482" y="8873"/>
                </a:cubicBezTo>
                <a:cubicBezTo>
                  <a:pt x="5449" y="8921"/>
                  <a:pt x="5493" y="9002"/>
                  <a:pt x="5532" y="9002"/>
                </a:cubicBezTo>
                <a:cubicBezTo>
                  <a:pt x="5543" y="9002"/>
                  <a:pt x="5553" y="8996"/>
                  <a:pt x="5562" y="8982"/>
                </a:cubicBezTo>
                <a:cubicBezTo>
                  <a:pt x="5628" y="8878"/>
                  <a:pt x="5659" y="8845"/>
                  <a:pt x="5701" y="8845"/>
                </a:cubicBezTo>
                <a:cubicBezTo>
                  <a:pt x="5709" y="8845"/>
                  <a:pt x="5718" y="8846"/>
                  <a:pt x="5728" y="8849"/>
                </a:cubicBezTo>
                <a:cubicBezTo>
                  <a:pt x="5758" y="8855"/>
                  <a:pt x="5782" y="8857"/>
                  <a:pt x="5800" y="8857"/>
                </a:cubicBezTo>
                <a:cubicBezTo>
                  <a:pt x="5851" y="8857"/>
                  <a:pt x="5864" y="8838"/>
                  <a:pt x="5853" y="8814"/>
                </a:cubicBezTo>
                <a:cubicBezTo>
                  <a:pt x="5838" y="8782"/>
                  <a:pt x="5798" y="8746"/>
                  <a:pt x="5761" y="8746"/>
                </a:cubicBezTo>
                <a:close/>
                <a:moveTo>
                  <a:pt x="817" y="8574"/>
                </a:moveTo>
                <a:cubicBezTo>
                  <a:pt x="671" y="8574"/>
                  <a:pt x="495" y="8749"/>
                  <a:pt x="442" y="8861"/>
                </a:cubicBezTo>
                <a:cubicBezTo>
                  <a:pt x="353" y="9048"/>
                  <a:pt x="369" y="9079"/>
                  <a:pt x="457" y="9088"/>
                </a:cubicBezTo>
                <a:cubicBezTo>
                  <a:pt x="470" y="9089"/>
                  <a:pt x="482" y="9090"/>
                  <a:pt x="494" y="9090"/>
                </a:cubicBezTo>
                <a:cubicBezTo>
                  <a:pt x="564" y="9090"/>
                  <a:pt x="617" y="9062"/>
                  <a:pt x="640" y="8930"/>
                </a:cubicBezTo>
                <a:cubicBezTo>
                  <a:pt x="642" y="8917"/>
                  <a:pt x="646" y="8913"/>
                  <a:pt x="653" y="8913"/>
                </a:cubicBezTo>
                <a:cubicBezTo>
                  <a:pt x="667" y="8913"/>
                  <a:pt x="689" y="8931"/>
                  <a:pt x="721" y="8939"/>
                </a:cubicBezTo>
                <a:cubicBezTo>
                  <a:pt x="727" y="8940"/>
                  <a:pt x="732" y="8940"/>
                  <a:pt x="738" y="8940"/>
                </a:cubicBezTo>
                <a:cubicBezTo>
                  <a:pt x="777" y="8940"/>
                  <a:pt x="811" y="8914"/>
                  <a:pt x="822" y="8876"/>
                </a:cubicBezTo>
                <a:cubicBezTo>
                  <a:pt x="827" y="8854"/>
                  <a:pt x="830" y="8765"/>
                  <a:pt x="852" y="8765"/>
                </a:cubicBezTo>
                <a:cubicBezTo>
                  <a:pt x="853" y="8765"/>
                  <a:pt x="853" y="8765"/>
                  <a:pt x="853" y="8765"/>
                </a:cubicBezTo>
                <a:cubicBezTo>
                  <a:pt x="859" y="8766"/>
                  <a:pt x="864" y="8766"/>
                  <a:pt x="869" y="8766"/>
                </a:cubicBezTo>
                <a:cubicBezTo>
                  <a:pt x="955" y="8766"/>
                  <a:pt x="1003" y="8690"/>
                  <a:pt x="926" y="8618"/>
                </a:cubicBezTo>
                <a:cubicBezTo>
                  <a:pt x="894" y="8587"/>
                  <a:pt x="857" y="8574"/>
                  <a:pt x="817" y="8574"/>
                </a:cubicBezTo>
                <a:close/>
                <a:moveTo>
                  <a:pt x="5969" y="8595"/>
                </a:moveTo>
                <a:cubicBezTo>
                  <a:pt x="5929" y="8595"/>
                  <a:pt x="5892" y="8608"/>
                  <a:pt x="5860" y="8639"/>
                </a:cubicBezTo>
                <a:cubicBezTo>
                  <a:pt x="5785" y="8710"/>
                  <a:pt x="5831" y="8787"/>
                  <a:pt x="5918" y="8787"/>
                </a:cubicBezTo>
                <a:cubicBezTo>
                  <a:pt x="5923" y="8787"/>
                  <a:pt x="5929" y="8787"/>
                  <a:pt x="5935" y="8786"/>
                </a:cubicBezTo>
                <a:cubicBezTo>
                  <a:pt x="5935" y="8786"/>
                  <a:pt x="5935" y="8786"/>
                  <a:pt x="5935" y="8786"/>
                </a:cubicBezTo>
                <a:cubicBezTo>
                  <a:pt x="5957" y="8786"/>
                  <a:pt x="5959" y="8875"/>
                  <a:pt x="5966" y="8897"/>
                </a:cubicBezTo>
                <a:cubicBezTo>
                  <a:pt x="5975" y="8935"/>
                  <a:pt x="6010" y="8961"/>
                  <a:pt x="6048" y="8961"/>
                </a:cubicBezTo>
                <a:cubicBezTo>
                  <a:pt x="6054" y="8961"/>
                  <a:pt x="6059" y="8961"/>
                  <a:pt x="6065" y="8960"/>
                </a:cubicBezTo>
                <a:cubicBezTo>
                  <a:pt x="6098" y="8952"/>
                  <a:pt x="6121" y="8934"/>
                  <a:pt x="6134" y="8934"/>
                </a:cubicBezTo>
                <a:cubicBezTo>
                  <a:pt x="6141" y="8934"/>
                  <a:pt x="6146" y="8938"/>
                  <a:pt x="6148" y="8951"/>
                </a:cubicBezTo>
                <a:cubicBezTo>
                  <a:pt x="6169" y="9083"/>
                  <a:pt x="6224" y="9111"/>
                  <a:pt x="6293" y="9111"/>
                </a:cubicBezTo>
                <a:cubicBezTo>
                  <a:pt x="6305" y="9111"/>
                  <a:pt x="6318" y="9110"/>
                  <a:pt x="6330" y="9109"/>
                </a:cubicBezTo>
                <a:cubicBezTo>
                  <a:pt x="6417" y="9098"/>
                  <a:pt x="6434" y="9069"/>
                  <a:pt x="6346" y="8882"/>
                </a:cubicBezTo>
                <a:cubicBezTo>
                  <a:pt x="6293" y="8770"/>
                  <a:pt x="6115" y="8595"/>
                  <a:pt x="5969" y="8595"/>
                </a:cubicBezTo>
                <a:close/>
                <a:moveTo>
                  <a:pt x="1375" y="8985"/>
                </a:moveTo>
                <a:cubicBezTo>
                  <a:pt x="1353" y="8985"/>
                  <a:pt x="1322" y="9000"/>
                  <a:pt x="1303" y="9017"/>
                </a:cubicBezTo>
                <a:cubicBezTo>
                  <a:pt x="1277" y="9039"/>
                  <a:pt x="1292" y="9041"/>
                  <a:pt x="1355" y="9081"/>
                </a:cubicBezTo>
                <a:cubicBezTo>
                  <a:pt x="1395" y="9107"/>
                  <a:pt x="1388" y="9145"/>
                  <a:pt x="1396" y="9232"/>
                </a:cubicBezTo>
                <a:cubicBezTo>
                  <a:pt x="1398" y="9252"/>
                  <a:pt x="1405" y="9259"/>
                  <a:pt x="1416" y="9259"/>
                </a:cubicBezTo>
                <a:cubicBezTo>
                  <a:pt x="1441" y="9259"/>
                  <a:pt x="1480" y="9211"/>
                  <a:pt x="1478" y="9173"/>
                </a:cubicBezTo>
                <a:cubicBezTo>
                  <a:pt x="1471" y="9090"/>
                  <a:pt x="1424" y="9013"/>
                  <a:pt x="1393" y="8991"/>
                </a:cubicBezTo>
                <a:cubicBezTo>
                  <a:pt x="1388" y="8987"/>
                  <a:pt x="1382" y="8985"/>
                  <a:pt x="1375" y="8985"/>
                </a:cubicBezTo>
                <a:close/>
                <a:moveTo>
                  <a:pt x="5411" y="9007"/>
                </a:moveTo>
                <a:cubicBezTo>
                  <a:pt x="5404" y="9007"/>
                  <a:pt x="5398" y="9008"/>
                  <a:pt x="5393" y="9012"/>
                </a:cubicBezTo>
                <a:cubicBezTo>
                  <a:pt x="5364" y="9034"/>
                  <a:pt x="5317" y="9111"/>
                  <a:pt x="5310" y="9196"/>
                </a:cubicBezTo>
                <a:cubicBezTo>
                  <a:pt x="5306" y="9233"/>
                  <a:pt x="5346" y="9282"/>
                  <a:pt x="5371" y="9282"/>
                </a:cubicBezTo>
                <a:cubicBezTo>
                  <a:pt x="5382" y="9282"/>
                  <a:pt x="5389" y="9274"/>
                  <a:pt x="5391" y="9255"/>
                </a:cubicBezTo>
                <a:cubicBezTo>
                  <a:pt x="5400" y="9168"/>
                  <a:pt x="5393" y="9128"/>
                  <a:pt x="5433" y="9102"/>
                </a:cubicBezTo>
                <a:lnTo>
                  <a:pt x="5433" y="9104"/>
                </a:lnTo>
                <a:cubicBezTo>
                  <a:pt x="5496" y="9062"/>
                  <a:pt x="5509" y="9062"/>
                  <a:pt x="5483" y="9039"/>
                </a:cubicBezTo>
                <a:cubicBezTo>
                  <a:pt x="5464" y="9021"/>
                  <a:pt x="5433" y="9007"/>
                  <a:pt x="5411" y="9007"/>
                </a:cubicBezTo>
                <a:close/>
                <a:moveTo>
                  <a:pt x="335" y="9076"/>
                </a:moveTo>
                <a:cubicBezTo>
                  <a:pt x="321" y="9076"/>
                  <a:pt x="306" y="9082"/>
                  <a:pt x="294" y="9095"/>
                </a:cubicBezTo>
                <a:lnTo>
                  <a:pt x="190" y="9277"/>
                </a:lnTo>
                <a:cubicBezTo>
                  <a:pt x="176" y="9316"/>
                  <a:pt x="207" y="9349"/>
                  <a:pt x="240" y="9349"/>
                </a:cubicBezTo>
                <a:cubicBezTo>
                  <a:pt x="255" y="9349"/>
                  <a:pt x="269" y="9343"/>
                  <a:pt x="280" y="9329"/>
                </a:cubicBezTo>
                <a:lnTo>
                  <a:pt x="386" y="9147"/>
                </a:lnTo>
                <a:cubicBezTo>
                  <a:pt x="400" y="9108"/>
                  <a:pt x="368" y="9076"/>
                  <a:pt x="335" y="9076"/>
                </a:cubicBezTo>
                <a:close/>
                <a:moveTo>
                  <a:pt x="6452" y="9095"/>
                </a:moveTo>
                <a:cubicBezTo>
                  <a:pt x="6418" y="9095"/>
                  <a:pt x="6386" y="9127"/>
                  <a:pt x="6400" y="9166"/>
                </a:cubicBezTo>
                <a:lnTo>
                  <a:pt x="6506" y="9350"/>
                </a:lnTo>
                <a:cubicBezTo>
                  <a:pt x="6517" y="9364"/>
                  <a:pt x="6531" y="9369"/>
                  <a:pt x="6545" y="9369"/>
                </a:cubicBezTo>
                <a:cubicBezTo>
                  <a:pt x="6579" y="9369"/>
                  <a:pt x="6611" y="9337"/>
                  <a:pt x="6596" y="9298"/>
                </a:cubicBezTo>
                <a:lnTo>
                  <a:pt x="6492" y="9114"/>
                </a:lnTo>
                <a:cubicBezTo>
                  <a:pt x="6480" y="9101"/>
                  <a:pt x="6466" y="9095"/>
                  <a:pt x="6452" y="9095"/>
                </a:cubicBezTo>
                <a:close/>
                <a:moveTo>
                  <a:pt x="1459" y="9255"/>
                </a:moveTo>
                <a:cubicBezTo>
                  <a:pt x="1438" y="9255"/>
                  <a:pt x="1419" y="9284"/>
                  <a:pt x="1415" y="9322"/>
                </a:cubicBezTo>
                <a:cubicBezTo>
                  <a:pt x="1414" y="9361"/>
                  <a:pt x="1429" y="9394"/>
                  <a:pt x="1450" y="9394"/>
                </a:cubicBezTo>
                <a:cubicBezTo>
                  <a:pt x="1451" y="9394"/>
                  <a:pt x="1451" y="9394"/>
                  <a:pt x="1452" y="9394"/>
                </a:cubicBezTo>
                <a:cubicBezTo>
                  <a:pt x="1474" y="9394"/>
                  <a:pt x="1492" y="9365"/>
                  <a:pt x="1493" y="9328"/>
                </a:cubicBezTo>
                <a:cubicBezTo>
                  <a:pt x="1497" y="9288"/>
                  <a:pt x="1481" y="9256"/>
                  <a:pt x="1459" y="9255"/>
                </a:cubicBezTo>
                <a:close/>
                <a:moveTo>
                  <a:pt x="5329" y="9275"/>
                </a:moveTo>
                <a:cubicBezTo>
                  <a:pt x="5328" y="9275"/>
                  <a:pt x="5328" y="9275"/>
                  <a:pt x="5327" y="9276"/>
                </a:cubicBezTo>
                <a:cubicBezTo>
                  <a:pt x="5306" y="9277"/>
                  <a:pt x="5289" y="9308"/>
                  <a:pt x="5293" y="9347"/>
                </a:cubicBezTo>
                <a:cubicBezTo>
                  <a:pt x="5294" y="9384"/>
                  <a:pt x="5312" y="9414"/>
                  <a:pt x="5334" y="9414"/>
                </a:cubicBezTo>
                <a:cubicBezTo>
                  <a:pt x="5335" y="9414"/>
                  <a:pt x="5335" y="9414"/>
                  <a:pt x="5336" y="9414"/>
                </a:cubicBezTo>
                <a:cubicBezTo>
                  <a:pt x="5357" y="9413"/>
                  <a:pt x="5372" y="9381"/>
                  <a:pt x="5371" y="9343"/>
                </a:cubicBezTo>
                <a:cubicBezTo>
                  <a:pt x="5367" y="9306"/>
                  <a:pt x="5349" y="9275"/>
                  <a:pt x="5329" y="9275"/>
                </a:cubicBezTo>
                <a:close/>
                <a:moveTo>
                  <a:pt x="777" y="8964"/>
                </a:moveTo>
                <a:cubicBezTo>
                  <a:pt x="745" y="8964"/>
                  <a:pt x="712" y="8986"/>
                  <a:pt x="716" y="9029"/>
                </a:cubicBezTo>
                <a:lnTo>
                  <a:pt x="725" y="9352"/>
                </a:lnTo>
                <a:cubicBezTo>
                  <a:pt x="725" y="9388"/>
                  <a:pt x="752" y="9418"/>
                  <a:pt x="787" y="9418"/>
                </a:cubicBezTo>
                <a:cubicBezTo>
                  <a:pt x="822" y="9414"/>
                  <a:pt x="848" y="9385"/>
                  <a:pt x="846" y="9350"/>
                </a:cubicBezTo>
                <a:lnTo>
                  <a:pt x="837" y="9027"/>
                </a:lnTo>
                <a:cubicBezTo>
                  <a:pt x="839" y="8985"/>
                  <a:pt x="808" y="8964"/>
                  <a:pt x="777" y="8964"/>
                </a:cubicBezTo>
                <a:close/>
                <a:moveTo>
                  <a:pt x="639" y="9052"/>
                </a:moveTo>
                <a:cubicBezTo>
                  <a:pt x="621" y="9052"/>
                  <a:pt x="604" y="9060"/>
                  <a:pt x="600" y="9081"/>
                </a:cubicBezTo>
                <a:lnTo>
                  <a:pt x="496" y="9366"/>
                </a:lnTo>
                <a:cubicBezTo>
                  <a:pt x="475" y="9400"/>
                  <a:pt x="519" y="9431"/>
                  <a:pt x="555" y="9431"/>
                </a:cubicBezTo>
                <a:cubicBezTo>
                  <a:pt x="574" y="9431"/>
                  <a:pt x="590" y="9423"/>
                  <a:pt x="595" y="9402"/>
                </a:cubicBezTo>
                <a:lnTo>
                  <a:pt x="699" y="9116"/>
                </a:lnTo>
                <a:cubicBezTo>
                  <a:pt x="718" y="9082"/>
                  <a:pt x="675" y="9052"/>
                  <a:pt x="639" y="9052"/>
                </a:cubicBezTo>
                <a:close/>
                <a:moveTo>
                  <a:pt x="6009" y="8982"/>
                </a:moveTo>
                <a:cubicBezTo>
                  <a:pt x="5977" y="8982"/>
                  <a:pt x="5945" y="9004"/>
                  <a:pt x="5949" y="9048"/>
                </a:cubicBezTo>
                <a:lnTo>
                  <a:pt x="5940" y="9371"/>
                </a:lnTo>
                <a:cubicBezTo>
                  <a:pt x="5936" y="9414"/>
                  <a:pt x="5969" y="9436"/>
                  <a:pt x="6001" y="9436"/>
                </a:cubicBezTo>
                <a:cubicBezTo>
                  <a:pt x="6032" y="9436"/>
                  <a:pt x="6063" y="9415"/>
                  <a:pt x="6061" y="9373"/>
                </a:cubicBezTo>
                <a:lnTo>
                  <a:pt x="6070" y="9052"/>
                </a:lnTo>
                <a:lnTo>
                  <a:pt x="6070" y="9050"/>
                </a:lnTo>
                <a:cubicBezTo>
                  <a:pt x="6075" y="9005"/>
                  <a:pt x="6042" y="8982"/>
                  <a:pt x="6009" y="8982"/>
                </a:cubicBezTo>
                <a:close/>
                <a:moveTo>
                  <a:pt x="458" y="9115"/>
                </a:moveTo>
                <a:cubicBezTo>
                  <a:pt x="440" y="9115"/>
                  <a:pt x="423" y="9124"/>
                  <a:pt x="412" y="9145"/>
                </a:cubicBezTo>
                <a:lnTo>
                  <a:pt x="317" y="9366"/>
                </a:lnTo>
                <a:cubicBezTo>
                  <a:pt x="308" y="9392"/>
                  <a:pt x="320" y="9420"/>
                  <a:pt x="346" y="9430"/>
                </a:cubicBezTo>
                <a:lnTo>
                  <a:pt x="346" y="9432"/>
                </a:lnTo>
                <a:cubicBezTo>
                  <a:pt x="353" y="9435"/>
                  <a:pt x="361" y="9437"/>
                  <a:pt x="368" y="9437"/>
                </a:cubicBezTo>
                <a:cubicBezTo>
                  <a:pt x="387" y="9437"/>
                  <a:pt x="405" y="9426"/>
                  <a:pt x="414" y="9407"/>
                </a:cubicBezTo>
                <a:lnTo>
                  <a:pt x="509" y="9187"/>
                </a:lnTo>
                <a:cubicBezTo>
                  <a:pt x="525" y="9146"/>
                  <a:pt x="492" y="9115"/>
                  <a:pt x="458" y="9115"/>
                </a:cubicBezTo>
                <a:close/>
                <a:moveTo>
                  <a:pt x="6329" y="9136"/>
                </a:moveTo>
                <a:cubicBezTo>
                  <a:pt x="6296" y="9136"/>
                  <a:pt x="6265" y="9166"/>
                  <a:pt x="6278" y="9206"/>
                </a:cubicBezTo>
                <a:lnTo>
                  <a:pt x="6374" y="9427"/>
                </a:lnTo>
                <a:cubicBezTo>
                  <a:pt x="6383" y="9444"/>
                  <a:pt x="6401" y="9456"/>
                  <a:pt x="6420" y="9456"/>
                </a:cubicBezTo>
                <a:cubicBezTo>
                  <a:pt x="6427" y="9456"/>
                  <a:pt x="6434" y="9454"/>
                  <a:pt x="6441" y="9451"/>
                </a:cubicBezTo>
                <a:cubicBezTo>
                  <a:pt x="6467" y="9440"/>
                  <a:pt x="6480" y="9411"/>
                  <a:pt x="6469" y="9385"/>
                </a:cubicBezTo>
                <a:lnTo>
                  <a:pt x="6374" y="9164"/>
                </a:lnTo>
                <a:cubicBezTo>
                  <a:pt x="6363" y="9145"/>
                  <a:pt x="6346" y="9136"/>
                  <a:pt x="6329" y="9136"/>
                </a:cubicBezTo>
                <a:close/>
                <a:moveTo>
                  <a:pt x="6148" y="9071"/>
                </a:moveTo>
                <a:cubicBezTo>
                  <a:pt x="6112" y="9071"/>
                  <a:pt x="6069" y="9101"/>
                  <a:pt x="6089" y="9137"/>
                </a:cubicBezTo>
                <a:lnTo>
                  <a:pt x="6193" y="9421"/>
                </a:lnTo>
                <a:cubicBezTo>
                  <a:pt x="6201" y="9446"/>
                  <a:pt x="6223" y="9463"/>
                  <a:pt x="6249" y="9463"/>
                </a:cubicBezTo>
                <a:cubicBezTo>
                  <a:pt x="6254" y="9463"/>
                  <a:pt x="6259" y="9463"/>
                  <a:pt x="6264" y="9461"/>
                </a:cubicBezTo>
                <a:cubicBezTo>
                  <a:pt x="6292" y="9447"/>
                  <a:pt x="6306" y="9414"/>
                  <a:pt x="6292" y="9385"/>
                </a:cubicBezTo>
                <a:lnTo>
                  <a:pt x="6188" y="9100"/>
                </a:lnTo>
                <a:cubicBezTo>
                  <a:pt x="6184" y="9079"/>
                  <a:pt x="6167" y="9071"/>
                  <a:pt x="6148" y="9071"/>
                </a:cubicBezTo>
                <a:close/>
                <a:moveTo>
                  <a:pt x="182" y="9343"/>
                </a:moveTo>
                <a:cubicBezTo>
                  <a:pt x="165" y="9343"/>
                  <a:pt x="149" y="9353"/>
                  <a:pt x="142" y="9369"/>
                </a:cubicBezTo>
                <a:lnTo>
                  <a:pt x="81" y="9465"/>
                </a:lnTo>
                <a:cubicBezTo>
                  <a:pt x="70" y="9487"/>
                  <a:pt x="96" y="9512"/>
                  <a:pt x="117" y="9522"/>
                </a:cubicBezTo>
                <a:cubicBezTo>
                  <a:pt x="124" y="9525"/>
                  <a:pt x="130" y="9526"/>
                  <a:pt x="137" y="9526"/>
                </a:cubicBezTo>
                <a:cubicBezTo>
                  <a:pt x="153" y="9526"/>
                  <a:pt x="169" y="9517"/>
                  <a:pt x="176" y="9501"/>
                </a:cubicBezTo>
                <a:lnTo>
                  <a:pt x="221" y="9406"/>
                </a:lnTo>
                <a:cubicBezTo>
                  <a:pt x="232" y="9385"/>
                  <a:pt x="223" y="9357"/>
                  <a:pt x="201" y="9347"/>
                </a:cubicBezTo>
                <a:cubicBezTo>
                  <a:pt x="195" y="9344"/>
                  <a:pt x="188" y="9343"/>
                  <a:pt x="182" y="9343"/>
                </a:cubicBezTo>
                <a:close/>
                <a:moveTo>
                  <a:pt x="6604" y="9362"/>
                </a:moveTo>
                <a:cubicBezTo>
                  <a:pt x="6598" y="9362"/>
                  <a:pt x="6591" y="9363"/>
                  <a:pt x="6585" y="9366"/>
                </a:cubicBezTo>
                <a:lnTo>
                  <a:pt x="6585" y="9368"/>
                </a:lnTo>
                <a:cubicBezTo>
                  <a:pt x="6565" y="9378"/>
                  <a:pt x="6554" y="9404"/>
                  <a:pt x="6566" y="9427"/>
                </a:cubicBezTo>
                <a:lnTo>
                  <a:pt x="6612" y="9520"/>
                </a:lnTo>
                <a:cubicBezTo>
                  <a:pt x="6618" y="9537"/>
                  <a:pt x="6635" y="9547"/>
                  <a:pt x="6651" y="9547"/>
                </a:cubicBezTo>
                <a:cubicBezTo>
                  <a:pt x="6657" y="9547"/>
                  <a:pt x="6663" y="9546"/>
                  <a:pt x="6669" y="9543"/>
                </a:cubicBezTo>
                <a:cubicBezTo>
                  <a:pt x="6691" y="9532"/>
                  <a:pt x="6716" y="9505"/>
                  <a:pt x="6705" y="9484"/>
                </a:cubicBezTo>
                <a:lnTo>
                  <a:pt x="6644" y="9388"/>
                </a:lnTo>
                <a:cubicBezTo>
                  <a:pt x="6637" y="9372"/>
                  <a:pt x="6621" y="9362"/>
                  <a:pt x="6604" y="9362"/>
                </a:cubicBezTo>
                <a:close/>
                <a:moveTo>
                  <a:pt x="81" y="9521"/>
                </a:moveTo>
                <a:cubicBezTo>
                  <a:pt x="63" y="9521"/>
                  <a:pt x="40" y="9536"/>
                  <a:pt x="24" y="9560"/>
                </a:cubicBezTo>
                <a:cubicBezTo>
                  <a:pt x="1" y="9593"/>
                  <a:pt x="3" y="9630"/>
                  <a:pt x="24" y="9642"/>
                </a:cubicBezTo>
                <a:cubicBezTo>
                  <a:pt x="28" y="9645"/>
                  <a:pt x="34" y="9647"/>
                  <a:pt x="40" y="9647"/>
                </a:cubicBezTo>
                <a:cubicBezTo>
                  <a:pt x="59" y="9647"/>
                  <a:pt x="82" y="9631"/>
                  <a:pt x="96" y="9607"/>
                </a:cubicBezTo>
                <a:cubicBezTo>
                  <a:pt x="119" y="9574"/>
                  <a:pt x="117" y="9538"/>
                  <a:pt x="96" y="9525"/>
                </a:cubicBezTo>
                <a:cubicBezTo>
                  <a:pt x="92" y="9523"/>
                  <a:pt x="87" y="9521"/>
                  <a:pt x="81" y="9521"/>
                </a:cubicBezTo>
                <a:close/>
                <a:moveTo>
                  <a:pt x="321" y="9440"/>
                </a:moveTo>
                <a:cubicBezTo>
                  <a:pt x="305" y="9440"/>
                  <a:pt x="288" y="9449"/>
                  <a:pt x="280" y="9472"/>
                </a:cubicBezTo>
                <a:lnTo>
                  <a:pt x="213" y="9579"/>
                </a:lnTo>
                <a:cubicBezTo>
                  <a:pt x="202" y="9604"/>
                  <a:pt x="228" y="9633"/>
                  <a:pt x="249" y="9643"/>
                </a:cubicBezTo>
                <a:cubicBezTo>
                  <a:pt x="255" y="9646"/>
                  <a:pt x="261" y="9647"/>
                  <a:pt x="268" y="9647"/>
                </a:cubicBezTo>
                <a:cubicBezTo>
                  <a:pt x="287" y="9647"/>
                  <a:pt x="305" y="9636"/>
                  <a:pt x="312" y="9617"/>
                </a:cubicBezTo>
                <a:lnTo>
                  <a:pt x="362" y="9512"/>
                </a:lnTo>
                <a:cubicBezTo>
                  <a:pt x="386" y="9473"/>
                  <a:pt x="353" y="9440"/>
                  <a:pt x="321" y="9440"/>
                </a:cubicBezTo>
                <a:close/>
                <a:moveTo>
                  <a:pt x="6706" y="9540"/>
                </a:moveTo>
                <a:cubicBezTo>
                  <a:pt x="6700" y="9540"/>
                  <a:pt x="6694" y="9542"/>
                  <a:pt x="6690" y="9545"/>
                </a:cubicBezTo>
                <a:cubicBezTo>
                  <a:pt x="6671" y="9558"/>
                  <a:pt x="6671" y="9595"/>
                  <a:pt x="6690" y="9626"/>
                </a:cubicBezTo>
                <a:cubicBezTo>
                  <a:pt x="6705" y="9651"/>
                  <a:pt x="6728" y="9666"/>
                  <a:pt x="6746" y="9666"/>
                </a:cubicBezTo>
                <a:cubicBezTo>
                  <a:pt x="6752" y="9666"/>
                  <a:pt x="6758" y="9664"/>
                  <a:pt x="6763" y="9661"/>
                </a:cubicBezTo>
                <a:lnTo>
                  <a:pt x="6764" y="9661"/>
                </a:lnTo>
                <a:cubicBezTo>
                  <a:pt x="6783" y="9649"/>
                  <a:pt x="6783" y="9612"/>
                  <a:pt x="6764" y="9581"/>
                </a:cubicBezTo>
                <a:cubicBezTo>
                  <a:pt x="6748" y="9556"/>
                  <a:pt x="6725" y="9540"/>
                  <a:pt x="6706" y="9540"/>
                </a:cubicBezTo>
                <a:close/>
                <a:moveTo>
                  <a:pt x="6466" y="9461"/>
                </a:moveTo>
                <a:cubicBezTo>
                  <a:pt x="6434" y="9461"/>
                  <a:pt x="6401" y="9493"/>
                  <a:pt x="6424" y="9531"/>
                </a:cubicBezTo>
                <a:lnTo>
                  <a:pt x="6474" y="9638"/>
                </a:lnTo>
                <a:cubicBezTo>
                  <a:pt x="6482" y="9657"/>
                  <a:pt x="6500" y="9668"/>
                  <a:pt x="6519" y="9668"/>
                </a:cubicBezTo>
                <a:cubicBezTo>
                  <a:pt x="6525" y="9668"/>
                  <a:pt x="6531" y="9667"/>
                  <a:pt x="6537" y="9664"/>
                </a:cubicBezTo>
                <a:cubicBezTo>
                  <a:pt x="6559" y="9654"/>
                  <a:pt x="6585" y="9626"/>
                  <a:pt x="6573" y="9600"/>
                </a:cubicBezTo>
                <a:lnTo>
                  <a:pt x="6507" y="9492"/>
                </a:lnTo>
                <a:cubicBezTo>
                  <a:pt x="6500" y="9470"/>
                  <a:pt x="6483" y="9461"/>
                  <a:pt x="6466" y="9461"/>
                </a:cubicBezTo>
                <a:close/>
                <a:moveTo>
                  <a:pt x="500" y="9447"/>
                </a:moveTo>
                <a:cubicBezTo>
                  <a:pt x="478" y="9447"/>
                  <a:pt x="454" y="9466"/>
                  <a:pt x="442" y="9494"/>
                </a:cubicBezTo>
                <a:lnTo>
                  <a:pt x="352" y="9650"/>
                </a:lnTo>
                <a:cubicBezTo>
                  <a:pt x="338" y="9682"/>
                  <a:pt x="352" y="9718"/>
                  <a:pt x="381" y="9732"/>
                </a:cubicBezTo>
                <a:cubicBezTo>
                  <a:pt x="385" y="9734"/>
                  <a:pt x="390" y="9735"/>
                  <a:pt x="395" y="9735"/>
                </a:cubicBezTo>
                <a:cubicBezTo>
                  <a:pt x="417" y="9735"/>
                  <a:pt x="441" y="9717"/>
                  <a:pt x="456" y="9687"/>
                </a:cubicBezTo>
                <a:lnTo>
                  <a:pt x="527" y="9536"/>
                </a:lnTo>
                <a:cubicBezTo>
                  <a:pt x="544" y="9499"/>
                  <a:pt x="539" y="9461"/>
                  <a:pt x="515" y="9451"/>
                </a:cubicBezTo>
                <a:cubicBezTo>
                  <a:pt x="510" y="9448"/>
                  <a:pt x="505" y="9447"/>
                  <a:pt x="500" y="9447"/>
                </a:cubicBezTo>
                <a:close/>
                <a:moveTo>
                  <a:pt x="800" y="9430"/>
                </a:moveTo>
                <a:cubicBezTo>
                  <a:pt x="799" y="9430"/>
                  <a:pt x="798" y="9430"/>
                  <a:pt x="798" y="9430"/>
                </a:cubicBezTo>
                <a:cubicBezTo>
                  <a:pt x="772" y="9430"/>
                  <a:pt x="752" y="9463"/>
                  <a:pt x="752" y="9503"/>
                </a:cubicBezTo>
                <a:lnTo>
                  <a:pt x="745" y="9683"/>
                </a:lnTo>
                <a:cubicBezTo>
                  <a:pt x="747" y="9715"/>
                  <a:pt x="775" y="9741"/>
                  <a:pt x="807" y="9741"/>
                </a:cubicBezTo>
                <a:cubicBezTo>
                  <a:pt x="808" y="9741"/>
                  <a:pt x="809" y="9741"/>
                  <a:pt x="810" y="9741"/>
                </a:cubicBezTo>
                <a:cubicBezTo>
                  <a:pt x="836" y="9741"/>
                  <a:pt x="857" y="9708"/>
                  <a:pt x="855" y="9668"/>
                </a:cubicBezTo>
                <a:lnTo>
                  <a:pt x="848" y="9499"/>
                </a:lnTo>
                <a:cubicBezTo>
                  <a:pt x="846" y="9461"/>
                  <a:pt x="825" y="9430"/>
                  <a:pt x="800" y="9430"/>
                </a:cubicBezTo>
                <a:close/>
                <a:moveTo>
                  <a:pt x="6286" y="9469"/>
                </a:moveTo>
                <a:cubicBezTo>
                  <a:pt x="6282" y="9469"/>
                  <a:pt x="6277" y="9470"/>
                  <a:pt x="6273" y="9472"/>
                </a:cubicBezTo>
                <a:cubicBezTo>
                  <a:pt x="6249" y="9482"/>
                  <a:pt x="6244" y="9520"/>
                  <a:pt x="6259" y="9557"/>
                </a:cubicBezTo>
                <a:lnTo>
                  <a:pt x="6332" y="9708"/>
                </a:lnTo>
                <a:cubicBezTo>
                  <a:pt x="6346" y="9736"/>
                  <a:pt x="6370" y="9755"/>
                  <a:pt x="6391" y="9755"/>
                </a:cubicBezTo>
                <a:cubicBezTo>
                  <a:pt x="6396" y="9755"/>
                  <a:pt x="6401" y="9753"/>
                  <a:pt x="6405" y="9751"/>
                </a:cubicBezTo>
                <a:lnTo>
                  <a:pt x="6405" y="9753"/>
                </a:lnTo>
                <a:cubicBezTo>
                  <a:pt x="6436" y="9737"/>
                  <a:pt x="6450" y="9702"/>
                  <a:pt x="6436" y="9671"/>
                </a:cubicBezTo>
                <a:lnTo>
                  <a:pt x="6346" y="9515"/>
                </a:lnTo>
                <a:cubicBezTo>
                  <a:pt x="6332" y="9487"/>
                  <a:pt x="6307" y="9469"/>
                  <a:pt x="6286" y="9469"/>
                </a:cubicBezTo>
                <a:close/>
                <a:moveTo>
                  <a:pt x="5990" y="9449"/>
                </a:moveTo>
                <a:cubicBezTo>
                  <a:pt x="5964" y="9449"/>
                  <a:pt x="5942" y="9480"/>
                  <a:pt x="5940" y="9520"/>
                </a:cubicBezTo>
                <a:lnTo>
                  <a:pt x="5935" y="9687"/>
                </a:lnTo>
                <a:cubicBezTo>
                  <a:pt x="5931" y="9727"/>
                  <a:pt x="5952" y="9760"/>
                  <a:pt x="5978" y="9761"/>
                </a:cubicBezTo>
                <a:cubicBezTo>
                  <a:pt x="6011" y="9761"/>
                  <a:pt x="6041" y="9737"/>
                  <a:pt x="6042" y="9702"/>
                </a:cubicBezTo>
                <a:lnTo>
                  <a:pt x="6034" y="9524"/>
                </a:lnTo>
                <a:lnTo>
                  <a:pt x="6035" y="9524"/>
                </a:lnTo>
                <a:cubicBezTo>
                  <a:pt x="6037" y="9484"/>
                  <a:pt x="6016" y="9451"/>
                  <a:pt x="5990" y="9449"/>
                </a:cubicBezTo>
                <a:close/>
                <a:moveTo>
                  <a:pt x="193" y="9654"/>
                </a:moveTo>
                <a:cubicBezTo>
                  <a:pt x="171" y="9654"/>
                  <a:pt x="145" y="9671"/>
                  <a:pt x="128" y="9699"/>
                </a:cubicBezTo>
                <a:cubicBezTo>
                  <a:pt x="107" y="9735"/>
                  <a:pt x="105" y="9777"/>
                  <a:pt x="128" y="9791"/>
                </a:cubicBezTo>
                <a:cubicBezTo>
                  <a:pt x="133" y="9794"/>
                  <a:pt x="139" y="9796"/>
                  <a:pt x="146" y="9796"/>
                </a:cubicBezTo>
                <a:cubicBezTo>
                  <a:pt x="167" y="9796"/>
                  <a:pt x="194" y="9779"/>
                  <a:pt x="211" y="9751"/>
                </a:cubicBezTo>
                <a:cubicBezTo>
                  <a:pt x="234" y="9713"/>
                  <a:pt x="234" y="9673"/>
                  <a:pt x="211" y="9659"/>
                </a:cubicBezTo>
                <a:cubicBezTo>
                  <a:pt x="206" y="9655"/>
                  <a:pt x="199" y="9654"/>
                  <a:pt x="193" y="9654"/>
                </a:cubicBezTo>
                <a:close/>
                <a:moveTo>
                  <a:pt x="6594" y="9673"/>
                </a:moveTo>
                <a:cubicBezTo>
                  <a:pt x="6587" y="9673"/>
                  <a:pt x="6580" y="9674"/>
                  <a:pt x="6575" y="9678"/>
                </a:cubicBezTo>
                <a:cubicBezTo>
                  <a:pt x="6554" y="9692"/>
                  <a:pt x="6553" y="9732"/>
                  <a:pt x="6575" y="9770"/>
                </a:cubicBezTo>
                <a:cubicBezTo>
                  <a:pt x="6594" y="9798"/>
                  <a:pt x="6620" y="9815"/>
                  <a:pt x="6641" y="9815"/>
                </a:cubicBezTo>
                <a:cubicBezTo>
                  <a:pt x="6647" y="9815"/>
                  <a:pt x="6653" y="9813"/>
                  <a:pt x="6658" y="9810"/>
                </a:cubicBezTo>
                <a:cubicBezTo>
                  <a:pt x="6681" y="9796"/>
                  <a:pt x="6681" y="9755"/>
                  <a:pt x="6658" y="9718"/>
                </a:cubicBezTo>
                <a:cubicBezTo>
                  <a:pt x="6641" y="9690"/>
                  <a:pt x="6615" y="9673"/>
                  <a:pt x="6594" y="9673"/>
                </a:cubicBezTo>
                <a:close/>
                <a:moveTo>
                  <a:pt x="332" y="9743"/>
                </a:moveTo>
                <a:cubicBezTo>
                  <a:pt x="311" y="9743"/>
                  <a:pt x="282" y="9763"/>
                  <a:pt x="261" y="9794"/>
                </a:cubicBezTo>
                <a:cubicBezTo>
                  <a:pt x="237" y="9836"/>
                  <a:pt x="235" y="9881"/>
                  <a:pt x="256" y="9895"/>
                </a:cubicBezTo>
                <a:cubicBezTo>
                  <a:pt x="261" y="9898"/>
                  <a:pt x="266" y="9899"/>
                  <a:pt x="272" y="9899"/>
                </a:cubicBezTo>
                <a:cubicBezTo>
                  <a:pt x="295" y="9899"/>
                  <a:pt x="324" y="9879"/>
                  <a:pt x="343" y="9847"/>
                </a:cubicBezTo>
                <a:cubicBezTo>
                  <a:pt x="371" y="9807"/>
                  <a:pt x="371" y="9761"/>
                  <a:pt x="348" y="9748"/>
                </a:cubicBezTo>
                <a:cubicBezTo>
                  <a:pt x="344" y="9744"/>
                  <a:pt x="338" y="9743"/>
                  <a:pt x="332" y="9743"/>
                </a:cubicBezTo>
                <a:close/>
                <a:moveTo>
                  <a:pt x="6454" y="9762"/>
                </a:moveTo>
                <a:cubicBezTo>
                  <a:pt x="6448" y="9762"/>
                  <a:pt x="6443" y="9764"/>
                  <a:pt x="6438" y="9767"/>
                </a:cubicBezTo>
                <a:cubicBezTo>
                  <a:pt x="6415" y="9781"/>
                  <a:pt x="6419" y="9826"/>
                  <a:pt x="6443" y="9867"/>
                </a:cubicBezTo>
                <a:cubicBezTo>
                  <a:pt x="6464" y="9900"/>
                  <a:pt x="6493" y="9919"/>
                  <a:pt x="6515" y="9919"/>
                </a:cubicBezTo>
                <a:cubicBezTo>
                  <a:pt x="6521" y="9919"/>
                  <a:pt x="6526" y="9918"/>
                  <a:pt x="6530" y="9916"/>
                </a:cubicBezTo>
                <a:cubicBezTo>
                  <a:pt x="6553" y="9902"/>
                  <a:pt x="6551" y="9857"/>
                  <a:pt x="6525" y="9815"/>
                </a:cubicBezTo>
                <a:lnTo>
                  <a:pt x="6526" y="9815"/>
                </a:lnTo>
                <a:cubicBezTo>
                  <a:pt x="6506" y="9782"/>
                  <a:pt x="6477" y="9762"/>
                  <a:pt x="6454" y="9762"/>
                </a:cubicBezTo>
                <a:close/>
                <a:moveTo>
                  <a:pt x="801" y="9760"/>
                </a:moveTo>
                <a:cubicBezTo>
                  <a:pt x="773" y="9760"/>
                  <a:pt x="752" y="9800"/>
                  <a:pt x="754" y="9848"/>
                </a:cubicBezTo>
                <a:cubicBezTo>
                  <a:pt x="756" y="9897"/>
                  <a:pt x="777" y="9935"/>
                  <a:pt x="804" y="9935"/>
                </a:cubicBezTo>
                <a:cubicBezTo>
                  <a:pt x="832" y="9935"/>
                  <a:pt x="853" y="9895"/>
                  <a:pt x="851" y="9847"/>
                </a:cubicBezTo>
                <a:cubicBezTo>
                  <a:pt x="850" y="9798"/>
                  <a:pt x="827" y="9760"/>
                  <a:pt x="801" y="9760"/>
                </a:cubicBezTo>
                <a:close/>
                <a:moveTo>
                  <a:pt x="5987" y="9782"/>
                </a:moveTo>
                <a:cubicBezTo>
                  <a:pt x="5961" y="9782"/>
                  <a:pt x="5938" y="9819"/>
                  <a:pt x="5936" y="9869"/>
                </a:cubicBezTo>
                <a:cubicBezTo>
                  <a:pt x="5936" y="9918"/>
                  <a:pt x="5957" y="9958"/>
                  <a:pt x="5983" y="9958"/>
                </a:cubicBezTo>
                <a:cubicBezTo>
                  <a:pt x="6011" y="9958"/>
                  <a:pt x="6034" y="9919"/>
                  <a:pt x="6034" y="9871"/>
                </a:cubicBezTo>
                <a:cubicBezTo>
                  <a:pt x="6035" y="9822"/>
                  <a:pt x="6015" y="9782"/>
                  <a:pt x="5987" y="9782"/>
                </a:cubicBezTo>
                <a:close/>
                <a:moveTo>
                  <a:pt x="2277" y="7233"/>
                </a:moveTo>
                <a:cubicBezTo>
                  <a:pt x="2214" y="7233"/>
                  <a:pt x="2137" y="7401"/>
                  <a:pt x="2111" y="7481"/>
                </a:cubicBezTo>
                <a:cubicBezTo>
                  <a:pt x="2078" y="7583"/>
                  <a:pt x="1813" y="9303"/>
                  <a:pt x="1797" y="9494"/>
                </a:cubicBezTo>
                <a:cubicBezTo>
                  <a:pt x="1776" y="9782"/>
                  <a:pt x="1655" y="9675"/>
                  <a:pt x="1622" y="9774"/>
                </a:cubicBezTo>
                <a:cubicBezTo>
                  <a:pt x="1570" y="9920"/>
                  <a:pt x="1632" y="9980"/>
                  <a:pt x="1716" y="9980"/>
                </a:cubicBezTo>
                <a:cubicBezTo>
                  <a:pt x="1765" y="9980"/>
                  <a:pt x="1821" y="9960"/>
                  <a:pt x="1867" y="9925"/>
                </a:cubicBezTo>
                <a:cubicBezTo>
                  <a:pt x="1903" y="9896"/>
                  <a:pt x="1918" y="9881"/>
                  <a:pt x="1946" y="9881"/>
                </a:cubicBezTo>
                <a:cubicBezTo>
                  <a:pt x="1968" y="9881"/>
                  <a:pt x="1997" y="9890"/>
                  <a:pt x="2051" y="9911"/>
                </a:cubicBezTo>
                <a:cubicBezTo>
                  <a:pt x="2070" y="9918"/>
                  <a:pt x="2087" y="9922"/>
                  <a:pt x="2103" y="9922"/>
                </a:cubicBezTo>
                <a:cubicBezTo>
                  <a:pt x="2203" y="9922"/>
                  <a:pt x="2224" y="9776"/>
                  <a:pt x="2064" y="9624"/>
                </a:cubicBezTo>
                <a:cubicBezTo>
                  <a:pt x="1943" y="9506"/>
                  <a:pt x="2111" y="7865"/>
                  <a:pt x="2453" y="7542"/>
                </a:cubicBezTo>
                <a:lnTo>
                  <a:pt x="2453" y="7540"/>
                </a:lnTo>
                <a:cubicBezTo>
                  <a:pt x="2566" y="7436"/>
                  <a:pt x="2528" y="7349"/>
                  <a:pt x="2452" y="7349"/>
                </a:cubicBezTo>
                <a:cubicBezTo>
                  <a:pt x="2448" y="7349"/>
                  <a:pt x="2445" y="7349"/>
                  <a:pt x="2441" y="7349"/>
                </a:cubicBezTo>
                <a:cubicBezTo>
                  <a:pt x="2419" y="7352"/>
                  <a:pt x="2402" y="7353"/>
                  <a:pt x="2389" y="7353"/>
                </a:cubicBezTo>
                <a:cubicBezTo>
                  <a:pt x="2338" y="7353"/>
                  <a:pt x="2347" y="7333"/>
                  <a:pt x="2327" y="7283"/>
                </a:cubicBezTo>
                <a:cubicBezTo>
                  <a:pt x="2312" y="7248"/>
                  <a:pt x="2295" y="7233"/>
                  <a:pt x="2277" y="7233"/>
                </a:cubicBezTo>
                <a:close/>
                <a:moveTo>
                  <a:pt x="4551" y="7237"/>
                </a:moveTo>
                <a:cubicBezTo>
                  <a:pt x="4532" y="7237"/>
                  <a:pt x="4514" y="7251"/>
                  <a:pt x="4499" y="7287"/>
                </a:cubicBezTo>
                <a:cubicBezTo>
                  <a:pt x="4480" y="7335"/>
                  <a:pt x="4489" y="7355"/>
                  <a:pt x="4440" y="7355"/>
                </a:cubicBezTo>
                <a:cubicBezTo>
                  <a:pt x="4427" y="7355"/>
                  <a:pt x="4410" y="7353"/>
                  <a:pt x="4388" y="7351"/>
                </a:cubicBezTo>
                <a:cubicBezTo>
                  <a:pt x="4385" y="7350"/>
                  <a:pt x="4381" y="7350"/>
                  <a:pt x="4377" y="7350"/>
                </a:cubicBezTo>
                <a:cubicBezTo>
                  <a:pt x="4299" y="7350"/>
                  <a:pt x="4262" y="7437"/>
                  <a:pt x="4374" y="7543"/>
                </a:cubicBezTo>
                <a:cubicBezTo>
                  <a:pt x="4716" y="7865"/>
                  <a:pt x="4885" y="9508"/>
                  <a:pt x="4763" y="9626"/>
                </a:cubicBezTo>
                <a:cubicBezTo>
                  <a:pt x="4604" y="9778"/>
                  <a:pt x="4624" y="9923"/>
                  <a:pt x="4725" y="9923"/>
                </a:cubicBezTo>
                <a:cubicBezTo>
                  <a:pt x="4741" y="9923"/>
                  <a:pt x="4758" y="9920"/>
                  <a:pt x="4777" y="9912"/>
                </a:cubicBezTo>
                <a:cubicBezTo>
                  <a:pt x="4830" y="9892"/>
                  <a:pt x="4860" y="9882"/>
                  <a:pt x="4882" y="9882"/>
                </a:cubicBezTo>
                <a:cubicBezTo>
                  <a:pt x="4910" y="9882"/>
                  <a:pt x="4925" y="9898"/>
                  <a:pt x="4961" y="9926"/>
                </a:cubicBezTo>
                <a:lnTo>
                  <a:pt x="4963" y="9926"/>
                </a:lnTo>
                <a:cubicBezTo>
                  <a:pt x="5008" y="9962"/>
                  <a:pt x="5064" y="9983"/>
                  <a:pt x="5113" y="9983"/>
                </a:cubicBezTo>
                <a:cubicBezTo>
                  <a:pt x="5197" y="9983"/>
                  <a:pt x="5259" y="9922"/>
                  <a:pt x="5207" y="9775"/>
                </a:cubicBezTo>
                <a:cubicBezTo>
                  <a:pt x="5173" y="9678"/>
                  <a:pt x="5053" y="9784"/>
                  <a:pt x="5030" y="9498"/>
                </a:cubicBezTo>
                <a:cubicBezTo>
                  <a:pt x="5017" y="9307"/>
                  <a:pt x="4751" y="7585"/>
                  <a:pt x="4716" y="7483"/>
                </a:cubicBezTo>
                <a:cubicBezTo>
                  <a:pt x="4691" y="7404"/>
                  <a:pt x="4615" y="7237"/>
                  <a:pt x="4551" y="7237"/>
                </a:cubicBezTo>
                <a:close/>
                <a:moveTo>
                  <a:pt x="1891" y="9987"/>
                </a:moveTo>
                <a:cubicBezTo>
                  <a:pt x="1816" y="9987"/>
                  <a:pt x="1728" y="10045"/>
                  <a:pt x="1763" y="10227"/>
                </a:cubicBezTo>
                <a:cubicBezTo>
                  <a:pt x="1835" y="10605"/>
                  <a:pt x="2248" y="12353"/>
                  <a:pt x="2176" y="12590"/>
                </a:cubicBezTo>
                <a:lnTo>
                  <a:pt x="2176" y="12589"/>
                </a:lnTo>
                <a:lnTo>
                  <a:pt x="2176" y="12589"/>
                </a:lnTo>
                <a:cubicBezTo>
                  <a:pt x="2146" y="12685"/>
                  <a:pt x="2194" y="12726"/>
                  <a:pt x="2235" y="12726"/>
                </a:cubicBezTo>
                <a:cubicBezTo>
                  <a:pt x="2243" y="12726"/>
                  <a:pt x="2250" y="12725"/>
                  <a:pt x="2257" y="12722"/>
                </a:cubicBezTo>
                <a:cubicBezTo>
                  <a:pt x="2261" y="12720"/>
                  <a:pt x="2262" y="12720"/>
                  <a:pt x="2264" y="12719"/>
                </a:cubicBezTo>
                <a:cubicBezTo>
                  <a:pt x="2271" y="12715"/>
                  <a:pt x="2276" y="12710"/>
                  <a:pt x="2280" y="12703"/>
                </a:cubicBezTo>
                <a:cubicBezTo>
                  <a:pt x="2291" y="12680"/>
                  <a:pt x="2305" y="12673"/>
                  <a:pt x="2320" y="12673"/>
                </a:cubicBezTo>
                <a:cubicBezTo>
                  <a:pt x="2345" y="12673"/>
                  <a:pt x="2372" y="12695"/>
                  <a:pt x="2392" y="12707"/>
                </a:cubicBezTo>
                <a:cubicBezTo>
                  <a:pt x="2397" y="12709"/>
                  <a:pt x="2402" y="12711"/>
                  <a:pt x="2407" y="12711"/>
                </a:cubicBezTo>
                <a:cubicBezTo>
                  <a:pt x="2444" y="12711"/>
                  <a:pt x="2503" y="12652"/>
                  <a:pt x="2478" y="12542"/>
                </a:cubicBezTo>
                <a:cubicBezTo>
                  <a:pt x="2370" y="12089"/>
                  <a:pt x="2174" y="10579"/>
                  <a:pt x="2217" y="10324"/>
                </a:cubicBezTo>
                <a:cubicBezTo>
                  <a:pt x="2229" y="10250"/>
                  <a:pt x="2199" y="10153"/>
                  <a:pt x="2152" y="10153"/>
                </a:cubicBezTo>
                <a:cubicBezTo>
                  <a:pt x="2150" y="10153"/>
                  <a:pt x="2148" y="10153"/>
                  <a:pt x="2146" y="10154"/>
                </a:cubicBezTo>
                <a:cubicBezTo>
                  <a:pt x="2138" y="10155"/>
                  <a:pt x="2131" y="10156"/>
                  <a:pt x="2124" y="10156"/>
                </a:cubicBezTo>
                <a:cubicBezTo>
                  <a:pt x="2052" y="10156"/>
                  <a:pt x="2013" y="10094"/>
                  <a:pt x="1985" y="10030"/>
                </a:cubicBezTo>
                <a:cubicBezTo>
                  <a:pt x="1973" y="10005"/>
                  <a:pt x="1934" y="9987"/>
                  <a:pt x="1891" y="9987"/>
                </a:cubicBezTo>
                <a:close/>
                <a:moveTo>
                  <a:pt x="2532" y="12678"/>
                </a:moveTo>
                <a:cubicBezTo>
                  <a:pt x="2506" y="12678"/>
                  <a:pt x="2497" y="12698"/>
                  <a:pt x="2464" y="12733"/>
                </a:cubicBezTo>
                <a:cubicBezTo>
                  <a:pt x="2445" y="12751"/>
                  <a:pt x="2426" y="12758"/>
                  <a:pt x="2407" y="12758"/>
                </a:cubicBezTo>
                <a:cubicBezTo>
                  <a:pt x="2362" y="12758"/>
                  <a:pt x="2318" y="12719"/>
                  <a:pt x="2281" y="12719"/>
                </a:cubicBezTo>
                <a:cubicBezTo>
                  <a:pt x="2275" y="12719"/>
                  <a:pt x="2270" y="12720"/>
                  <a:pt x="2264" y="12722"/>
                </a:cubicBezTo>
                <a:lnTo>
                  <a:pt x="2259" y="12724"/>
                </a:lnTo>
                <a:cubicBezTo>
                  <a:pt x="2255" y="12726"/>
                  <a:pt x="2254" y="12727"/>
                  <a:pt x="2250" y="12729"/>
                </a:cubicBezTo>
                <a:cubicBezTo>
                  <a:pt x="2212" y="12764"/>
                  <a:pt x="2106" y="12832"/>
                  <a:pt x="2118" y="12908"/>
                </a:cubicBezTo>
                <a:cubicBezTo>
                  <a:pt x="2139" y="13045"/>
                  <a:pt x="1941" y="13014"/>
                  <a:pt x="1964" y="13264"/>
                </a:cubicBezTo>
                <a:cubicBezTo>
                  <a:pt x="1971" y="13341"/>
                  <a:pt x="2189" y="13383"/>
                  <a:pt x="2303" y="13383"/>
                </a:cubicBezTo>
                <a:cubicBezTo>
                  <a:pt x="2329" y="13383"/>
                  <a:pt x="2350" y="13381"/>
                  <a:pt x="2361" y="13377"/>
                </a:cubicBezTo>
                <a:cubicBezTo>
                  <a:pt x="2422" y="13350"/>
                  <a:pt x="2415" y="13274"/>
                  <a:pt x="2403" y="13196"/>
                </a:cubicBezTo>
                <a:cubicBezTo>
                  <a:pt x="2386" y="13061"/>
                  <a:pt x="2445" y="13186"/>
                  <a:pt x="2462" y="13062"/>
                </a:cubicBezTo>
                <a:cubicBezTo>
                  <a:pt x="2468" y="13021"/>
                  <a:pt x="2489" y="13009"/>
                  <a:pt x="2526" y="13009"/>
                </a:cubicBezTo>
                <a:cubicBezTo>
                  <a:pt x="2561" y="13009"/>
                  <a:pt x="2611" y="13020"/>
                  <a:pt x="2679" y="13029"/>
                </a:cubicBezTo>
                <a:cubicBezTo>
                  <a:pt x="2686" y="13030"/>
                  <a:pt x="2693" y="13031"/>
                  <a:pt x="2700" y="13031"/>
                </a:cubicBezTo>
                <a:cubicBezTo>
                  <a:pt x="2854" y="13031"/>
                  <a:pt x="2755" y="12765"/>
                  <a:pt x="2620" y="12707"/>
                </a:cubicBezTo>
                <a:cubicBezTo>
                  <a:pt x="2575" y="12687"/>
                  <a:pt x="2550" y="12678"/>
                  <a:pt x="2532" y="12678"/>
                </a:cubicBezTo>
                <a:close/>
                <a:moveTo>
                  <a:pt x="4937" y="9990"/>
                </a:moveTo>
                <a:cubicBezTo>
                  <a:pt x="4894" y="9990"/>
                  <a:pt x="4854" y="10009"/>
                  <a:pt x="4843" y="10034"/>
                </a:cubicBezTo>
                <a:cubicBezTo>
                  <a:pt x="4815" y="10097"/>
                  <a:pt x="4776" y="10157"/>
                  <a:pt x="4704" y="10157"/>
                </a:cubicBezTo>
                <a:cubicBezTo>
                  <a:pt x="4697" y="10157"/>
                  <a:pt x="4690" y="10157"/>
                  <a:pt x="4682" y="10155"/>
                </a:cubicBezTo>
                <a:cubicBezTo>
                  <a:pt x="4680" y="10155"/>
                  <a:pt x="4678" y="10155"/>
                  <a:pt x="4677" y="10155"/>
                </a:cubicBezTo>
                <a:cubicBezTo>
                  <a:pt x="4628" y="10155"/>
                  <a:pt x="4599" y="10253"/>
                  <a:pt x="4610" y="10327"/>
                </a:cubicBezTo>
                <a:cubicBezTo>
                  <a:pt x="4654" y="10582"/>
                  <a:pt x="4458" y="12091"/>
                  <a:pt x="4350" y="12545"/>
                </a:cubicBezTo>
                <a:cubicBezTo>
                  <a:pt x="4324" y="12655"/>
                  <a:pt x="4386" y="12714"/>
                  <a:pt x="4422" y="12714"/>
                </a:cubicBezTo>
                <a:cubicBezTo>
                  <a:pt x="4427" y="12714"/>
                  <a:pt x="4432" y="12712"/>
                  <a:pt x="4435" y="12710"/>
                </a:cubicBezTo>
                <a:cubicBezTo>
                  <a:pt x="4455" y="12698"/>
                  <a:pt x="4482" y="12676"/>
                  <a:pt x="4507" y="12676"/>
                </a:cubicBezTo>
                <a:cubicBezTo>
                  <a:pt x="4522" y="12676"/>
                  <a:pt x="4536" y="12684"/>
                  <a:pt x="4548" y="12707"/>
                </a:cubicBezTo>
                <a:cubicBezTo>
                  <a:pt x="4551" y="12712"/>
                  <a:pt x="4557" y="12719"/>
                  <a:pt x="4564" y="12722"/>
                </a:cubicBezTo>
                <a:cubicBezTo>
                  <a:pt x="4558" y="12720"/>
                  <a:pt x="4553" y="12719"/>
                  <a:pt x="4548" y="12719"/>
                </a:cubicBezTo>
                <a:cubicBezTo>
                  <a:pt x="4511" y="12719"/>
                  <a:pt x="4467" y="12758"/>
                  <a:pt x="4422" y="12758"/>
                </a:cubicBezTo>
                <a:cubicBezTo>
                  <a:pt x="4403" y="12758"/>
                  <a:pt x="4384" y="12751"/>
                  <a:pt x="4366" y="12733"/>
                </a:cubicBezTo>
                <a:cubicBezTo>
                  <a:pt x="4332" y="12699"/>
                  <a:pt x="4322" y="12680"/>
                  <a:pt x="4296" y="12680"/>
                </a:cubicBezTo>
                <a:cubicBezTo>
                  <a:pt x="4278" y="12680"/>
                  <a:pt x="4253" y="12689"/>
                  <a:pt x="4208" y="12708"/>
                </a:cubicBezTo>
                <a:cubicBezTo>
                  <a:pt x="4073" y="12765"/>
                  <a:pt x="3973" y="13033"/>
                  <a:pt x="4128" y="13033"/>
                </a:cubicBezTo>
                <a:cubicBezTo>
                  <a:pt x="4134" y="13033"/>
                  <a:pt x="4141" y="13032"/>
                  <a:pt x="4149" y="13031"/>
                </a:cubicBezTo>
                <a:cubicBezTo>
                  <a:pt x="4216" y="13022"/>
                  <a:pt x="4266" y="13011"/>
                  <a:pt x="4301" y="13011"/>
                </a:cubicBezTo>
                <a:cubicBezTo>
                  <a:pt x="4339" y="13011"/>
                  <a:pt x="4360" y="13023"/>
                  <a:pt x="4366" y="13064"/>
                </a:cubicBezTo>
                <a:cubicBezTo>
                  <a:pt x="4383" y="13186"/>
                  <a:pt x="4442" y="13062"/>
                  <a:pt x="4425" y="13198"/>
                </a:cubicBezTo>
                <a:cubicBezTo>
                  <a:pt x="4413" y="13276"/>
                  <a:pt x="4406" y="13350"/>
                  <a:pt x="4466" y="13377"/>
                </a:cubicBezTo>
                <a:lnTo>
                  <a:pt x="4466" y="13378"/>
                </a:lnTo>
                <a:cubicBezTo>
                  <a:pt x="4478" y="13383"/>
                  <a:pt x="4499" y="13386"/>
                  <a:pt x="4526" y="13386"/>
                </a:cubicBezTo>
                <a:cubicBezTo>
                  <a:pt x="4641" y="13386"/>
                  <a:pt x="4857" y="13343"/>
                  <a:pt x="4864" y="13267"/>
                </a:cubicBezTo>
                <a:cubicBezTo>
                  <a:pt x="4886" y="13017"/>
                  <a:pt x="4687" y="13048"/>
                  <a:pt x="4709" y="12911"/>
                </a:cubicBezTo>
                <a:cubicBezTo>
                  <a:pt x="4722" y="12835"/>
                  <a:pt x="4616" y="12766"/>
                  <a:pt x="4577" y="12733"/>
                </a:cubicBezTo>
                <a:cubicBezTo>
                  <a:pt x="4574" y="12731"/>
                  <a:pt x="4572" y="12729"/>
                  <a:pt x="4571" y="12727"/>
                </a:cubicBezTo>
                <a:lnTo>
                  <a:pt x="4571" y="12727"/>
                </a:lnTo>
                <a:cubicBezTo>
                  <a:pt x="4577" y="12730"/>
                  <a:pt x="4584" y="12732"/>
                  <a:pt x="4592" y="12732"/>
                </a:cubicBezTo>
                <a:cubicBezTo>
                  <a:pt x="4633" y="12732"/>
                  <a:pt x="4681" y="12690"/>
                  <a:pt x="4652" y="12594"/>
                </a:cubicBezTo>
                <a:cubicBezTo>
                  <a:pt x="4579" y="12354"/>
                  <a:pt x="4992" y="10607"/>
                  <a:pt x="5063" y="10228"/>
                </a:cubicBezTo>
                <a:cubicBezTo>
                  <a:pt x="5099" y="10047"/>
                  <a:pt x="5013" y="9990"/>
                  <a:pt x="4937" y="9990"/>
                </a:cubicBezTo>
                <a:close/>
                <a:moveTo>
                  <a:pt x="1915" y="13289"/>
                </a:moveTo>
                <a:cubicBezTo>
                  <a:pt x="1909" y="13289"/>
                  <a:pt x="1903" y="13292"/>
                  <a:pt x="1900" y="13297"/>
                </a:cubicBezTo>
                <a:lnTo>
                  <a:pt x="1730" y="13517"/>
                </a:lnTo>
                <a:cubicBezTo>
                  <a:pt x="1721" y="13529"/>
                  <a:pt x="1728" y="13550"/>
                  <a:pt x="1745" y="13564"/>
                </a:cubicBezTo>
                <a:cubicBezTo>
                  <a:pt x="1755" y="13573"/>
                  <a:pt x="1768" y="13578"/>
                  <a:pt x="1778" y="13578"/>
                </a:cubicBezTo>
                <a:cubicBezTo>
                  <a:pt x="1784" y="13578"/>
                  <a:pt x="1790" y="13576"/>
                  <a:pt x="1794" y="13571"/>
                </a:cubicBezTo>
                <a:lnTo>
                  <a:pt x="1964" y="13350"/>
                </a:lnTo>
                <a:cubicBezTo>
                  <a:pt x="1972" y="13338"/>
                  <a:pt x="1964" y="13318"/>
                  <a:pt x="1946" y="13304"/>
                </a:cubicBezTo>
                <a:cubicBezTo>
                  <a:pt x="1936" y="13294"/>
                  <a:pt x="1925" y="13289"/>
                  <a:pt x="1915" y="13289"/>
                </a:cubicBezTo>
                <a:close/>
                <a:moveTo>
                  <a:pt x="4913" y="13291"/>
                </a:moveTo>
                <a:cubicBezTo>
                  <a:pt x="4904" y="13291"/>
                  <a:pt x="4892" y="13295"/>
                  <a:pt x="4881" y="13304"/>
                </a:cubicBezTo>
                <a:cubicBezTo>
                  <a:pt x="4864" y="13319"/>
                  <a:pt x="4855" y="13340"/>
                  <a:pt x="4866" y="13350"/>
                </a:cubicBezTo>
                <a:lnTo>
                  <a:pt x="5034" y="13573"/>
                </a:lnTo>
                <a:cubicBezTo>
                  <a:pt x="5038" y="13577"/>
                  <a:pt x="5044" y="13579"/>
                  <a:pt x="5050" y="13579"/>
                </a:cubicBezTo>
                <a:cubicBezTo>
                  <a:pt x="5060" y="13579"/>
                  <a:pt x="5072" y="13574"/>
                  <a:pt x="5083" y="13566"/>
                </a:cubicBezTo>
                <a:cubicBezTo>
                  <a:pt x="5100" y="13550"/>
                  <a:pt x="5107" y="13529"/>
                  <a:pt x="5098" y="13519"/>
                </a:cubicBezTo>
                <a:lnTo>
                  <a:pt x="4928" y="13297"/>
                </a:lnTo>
                <a:cubicBezTo>
                  <a:pt x="4925" y="13293"/>
                  <a:pt x="4919" y="13291"/>
                  <a:pt x="4913" y="13291"/>
                </a:cubicBezTo>
                <a:close/>
                <a:moveTo>
                  <a:pt x="2022" y="13360"/>
                </a:moveTo>
                <a:cubicBezTo>
                  <a:pt x="2014" y="13360"/>
                  <a:pt x="2008" y="13362"/>
                  <a:pt x="2004" y="13368"/>
                </a:cubicBezTo>
                <a:lnTo>
                  <a:pt x="1846" y="13595"/>
                </a:lnTo>
                <a:cubicBezTo>
                  <a:pt x="1837" y="13607"/>
                  <a:pt x="1846" y="13628"/>
                  <a:pt x="1865" y="13642"/>
                </a:cubicBezTo>
                <a:cubicBezTo>
                  <a:pt x="1874" y="13650"/>
                  <a:pt x="1886" y="13654"/>
                  <a:pt x="1895" y="13654"/>
                </a:cubicBezTo>
                <a:cubicBezTo>
                  <a:pt x="1902" y="13654"/>
                  <a:pt x="1909" y="13651"/>
                  <a:pt x="1912" y="13646"/>
                </a:cubicBezTo>
                <a:lnTo>
                  <a:pt x="2071" y="13416"/>
                </a:lnTo>
                <a:cubicBezTo>
                  <a:pt x="2078" y="13406"/>
                  <a:pt x="2071" y="13385"/>
                  <a:pt x="2052" y="13371"/>
                </a:cubicBezTo>
                <a:cubicBezTo>
                  <a:pt x="2042" y="13364"/>
                  <a:pt x="2031" y="13360"/>
                  <a:pt x="2022" y="13360"/>
                </a:cubicBezTo>
                <a:close/>
                <a:moveTo>
                  <a:pt x="4806" y="13360"/>
                </a:moveTo>
                <a:cubicBezTo>
                  <a:pt x="4797" y="13360"/>
                  <a:pt x="4786" y="13364"/>
                  <a:pt x="4775" y="13371"/>
                </a:cubicBezTo>
                <a:cubicBezTo>
                  <a:pt x="4756" y="13385"/>
                  <a:pt x="4749" y="13406"/>
                  <a:pt x="4756" y="13418"/>
                </a:cubicBezTo>
                <a:lnTo>
                  <a:pt x="4916" y="13647"/>
                </a:lnTo>
                <a:cubicBezTo>
                  <a:pt x="4919" y="13652"/>
                  <a:pt x="4926" y="13655"/>
                  <a:pt x="4934" y="13655"/>
                </a:cubicBezTo>
                <a:cubicBezTo>
                  <a:pt x="4943" y="13655"/>
                  <a:pt x="4953" y="13651"/>
                  <a:pt x="4963" y="13644"/>
                </a:cubicBezTo>
                <a:cubicBezTo>
                  <a:pt x="4982" y="13630"/>
                  <a:pt x="4991" y="13609"/>
                  <a:pt x="4982" y="13597"/>
                </a:cubicBezTo>
                <a:lnTo>
                  <a:pt x="4824" y="13368"/>
                </a:lnTo>
                <a:cubicBezTo>
                  <a:pt x="4820" y="13362"/>
                  <a:pt x="4814" y="13360"/>
                  <a:pt x="4806" y="13360"/>
                </a:cubicBezTo>
                <a:close/>
                <a:moveTo>
                  <a:pt x="2132" y="13403"/>
                </a:moveTo>
                <a:cubicBezTo>
                  <a:pt x="2124" y="13403"/>
                  <a:pt x="2117" y="13406"/>
                  <a:pt x="2113" y="13411"/>
                </a:cubicBezTo>
                <a:lnTo>
                  <a:pt x="1962" y="13646"/>
                </a:lnTo>
                <a:cubicBezTo>
                  <a:pt x="1953" y="13658"/>
                  <a:pt x="1962" y="13677"/>
                  <a:pt x="1981" y="13691"/>
                </a:cubicBezTo>
                <a:cubicBezTo>
                  <a:pt x="1991" y="13698"/>
                  <a:pt x="2002" y="13701"/>
                  <a:pt x="2011" y="13701"/>
                </a:cubicBezTo>
                <a:cubicBezTo>
                  <a:pt x="2019" y="13701"/>
                  <a:pt x="2026" y="13698"/>
                  <a:pt x="2030" y="13692"/>
                </a:cubicBezTo>
                <a:lnTo>
                  <a:pt x="2181" y="13458"/>
                </a:lnTo>
                <a:cubicBezTo>
                  <a:pt x="2189" y="13448"/>
                  <a:pt x="2181" y="13427"/>
                  <a:pt x="2162" y="13413"/>
                </a:cubicBezTo>
                <a:cubicBezTo>
                  <a:pt x="2151" y="13406"/>
                  <a:pt x="2141" y="13403"/>
                  <a:pt x="2132" y="13403"/>
                </a:cubicBezTo>
                <a:close/>
                <a:moveTo>
                  <a:pt x="4696" y="13403"/>
                </a:moveTo>
                <a:cubicBezTo>
                  <a:pt x="4687" y="13403"/>
                  <a:pt x="4676" y="13407"/>
                  <a:pt x="4664" y="13415"/>
                </a:cubicBezTo>
                <a:cubicBezTo>
                  <a:pt x="4645" y="13427"/>
                  <a:pt x="4638" y="13448"/>
                  <a:pt x="4645" y="13460"/>
                </a:cubicBezTo>
                <a:lnTo>
                  <a:pt x="4796" y="13694"/>
                </a:lnTo>
                <a:cubicBezTo>
                  <a:pt x="4800" y="13700"/>
                  <a:pt x="4807" y="13702"/>
                  <a:pt x="4815" y="13702"/>
                </a:cubicBezTo>
                <a:cubicBezTo>
                  <a:pt x="4824" y="13702"/>
                  <a:pt x="4835" y="13699"/>
                  <a:pt x="4845" y="13692"/>
                </a:cubicBezTo>
                <a:cubicBezTo>
                  <a:pt x="4864" y="13678"/>
                  <a:pt x="4873" y="13658"/>
                  <a:pt x="4864" y="13646"/>
                </a:cubicBezTo>
                <a:lnTo>
                  <a:pt x="4713" y="13411"/>
                </a:lnTo>
                <a:cubicBezTo>
                  <a:pt x="4710" y="13406"/>
                  <a:pt x="4704" y="13403"/>
                  <a:pt x="4696" y="13403"/>
                </a:cubicBezTo>
                <a:close/>
                <a:moveTo>
                  <a:pt x="2288" y="13410"/>
                </a:moveTo>
                <a:cubicBezTo>
                  <a:pt x="2280" y="13410"/>
                  <a:pt x="2274" y="13413"/>
                  <a:pt x="2271" y="13418"/>
                </a:cubicBezTo>
                <a:lnTo>
                  <a:pt x="2110" y="13646"/>
                </a:lnTo>
                <a:cubicBezTo>
                  <a:pt x="2103" y="13656"/>
                  <a:pt x="2110" y="13678"/>
                  <a:pt x="2129" y="13691"/>
                </a:cubicBezTo>
                <a:cubicBezTo>
                  <a:pt x="2139" y="13699"/>
                  <a:pt x="2150" y="13703"/>
                  <a:pt x="2160" y="13703"/>
                </a:cubicBezTo>
                <a:cubicBezTo>
                  <a:pt x="2167" y="13703"/>
                  <a:pt x="2174" y="13700"/>
                  <a:pt x="2177" y="13696"/>
                </a:cubicBezTo>
                <a:lnTo>
                  <a:pt x="2337" y="13468"/>
                </a:lnTo>
                <a:cubicBezTo>
                  <a:pt x="2346" y="13456"/>
                  <a:pt x="2337" y="13436"/>
                  <a:pt x="2318" y="13422"/>
                </a:cubicBezTo>
                <a:cubicBezTo>
                  <a:pt x="2308" y="13414"/>
                  <a:pt x="2297" y="13410"/>
                  <a:pt x="2288" y="13410"/>
                </a:cubicBezTo>
                <a:close/>
                <a:moveTo>
                  <a:pt x="4539" y="13410"/>
                </a:moveTo>
                <a:cubicBezTo>
                  <a:pt x="4530" y="13410"/>
                  <a:pt x="4519" y="13414"/>
                  <a:pt x="4510" y="13422"/>
                </a:cubicBezTo>
                <a:cubicBezTo>
                  <a:pt x="4491" y="13436"/>
                  <a:pt x="4482" y="13456"/>
                  <a:pt x="4491" y="13468"/>
                </a:cubicBezTo>
                <a:lnTo>
                  <a:pt x="4650" y="13696"/>
                </a:lnTo>
                <a:cubicBezTo>
                  <a:pt x="4654" y="13701"/>
                  <a:pt x="4660" y="13703"/>
                  <a:pt x="4667" y="13703"/>
                </a:cubicBezTo>
                <a:cubicBezTo>
                  <a:pt x="4677" y="13703"/>
                  <a:pt x="4688" y="13699"/>
                  <a:pt x="4699" y="13692"/>
                </a:cubicBezTo>
                <a:cubicBezTo>
                  <a:pt x="4716" y="13677"/>
                  <a:pt x="4725" y="13658"/>
                  <a:pt x="4716" y="13646"/>
                </a:cubicBezTo>
                <a:lnTo>
                  <a:pt x="4557" y="13418"/>
                </a:lnTo>
                <a:cubicBezTo>
                  <a:pt x="4553" y="13413"/>
                  <a:pt x="4546" y="13410"/>
                  <a:pt x="4539" y="13410"/>
                </a:cubicBezTo>
                <a:close/>
                <a:moveTo>
                  <a:pt x="5123" y="13571"/>
                </a:moveTo>
                <a:cubicBezTo>
                  <a:pt x="5116" y="13571"/>
                  <a:pt x="5105" y="13576"/>
                  <a:pt x="5095" y="13587"/>
                </a:cubicBezTo>
                <a:cubicBezTo>
                  <a:pt x="5081" y="13599"/>
                  <a:pt x="5072" y="13614"/>
                  <a:pt x="5077" y="13619"/>
                </a:cubicBezTo>
                <a:lnTo>
                  <a:pt x="5166" y="13722"/>
                </a:lnTo>
                <a:cubicBezTo>
                  <a:pt x="5167" y="13723"/>
                  <a:pt x="5168" y="13724"/>
                  <a:pt x="5170" y="13724"/>
                </a:cubicBezTo>
                <a:cubicBezTo>
                  <a:pt x="5176" y="13724"/>
                  <a:pt x="5188" y="13717"/>
                  <a:pt x="5199" y="13708"/>
                </a:cubicBezTo>
                <a:cubicBezTo>
                  <a:pt x="5214" y="13694"/>
                  <a:pt x="5221" y="13680"/>
                  <a:pt x="5216" y="13675"/>
                </a:cubicBezTo>
                <a:lnTo>
                  <a:pt x="5128" y="13573"/>
                </a:lnTo>
                <a:cubicBezTo>
                  <a:pt x="5127" y="13571"/>
                  <a:pt x="5125" y="13571"/>
                  <a:pt x="5123" y="13571"/>
                </a:cubicBezTo>
                <a:close/>
                <a:moveTo>
                  <a:pt x="1705" y="13571"/>
                </a:moveTo>
                <a:cubicBezTo>
                  <a:pt x="1703" y="13571"/>
                  <a:pt x="1701" y="13571"/>
                  <a:pt x="1700" y="13573"/>
                </a:cubicBezTo>
                <a:lnTo>
                  <a:pt x="1612" y="13675"/>
                </a:lnTo>
                <a:cubicBezTo>
                  <a:pt x="1606" y="13680"/>
                  <a:pt x="1615" y="13694"/>
                  <a:pt x="1629" y="13708"/>
                </a:cubicBezTo>
                <a:cubicBezTo>
                  <a:pt x="1639" y="13718"/>
                  <a:pt x="1651" y="13724"/>
                  <a:pt x="1657" y="13724"/>
                </a:cubicBezTo>
                <a:cubicBezTo>
                  <a:pt x="1659" y="13724"/>
                  <a:pt x="1661" y="13723"/>
                  <a:pt x="1662" y="13722"/>
                </a:cubicBezTo>
                <a:lnTo>
                  <a:pt x="1750" y="13619"/>
                </a:lnTo>
                <a:cubicBezTo>
                  <a:pt x="1756" y="13614"/>
                  <a:pt x="1749" y="13600"/>
                  <a:pt x="1733" y="13587"/>
                </a:cubicBezTo>
                <a:cubicBezTo>
                  <a:pt x="1723" y="13576"/>
                  <a:pt x="1711" y="13571"/>
                  <a:pt x="1705" y="13571"/>
                </a:cubicBezTo>
                <a:close/>
                <a:moveTo>
                  <a:pt x="5013" y="13639"/>
                </a:moveTo>
                <a:cubicBezTo>
                  <a:pt x="5005" y="13639"/>
                  <a:pt x="4993" y="13645"/>
                  <a:pt x="4982" y="13654"/>
                </a:cubicBezTo>
                <a:cubicBezTo>
                  <a:pt x="4966" y="13668"/>
                  <a:pt x="4956" y="13684"/>
                  <a:pt x="4961" y="13689"/>
                </a:cubicBezTo>
                <a:lnTo>
                  <a:pt x="5039" y="13796"/>
                </a:lnTo>
                <a:cubicBezTo>
                  <a:pt x="5040" y="13798"/>
                  <a:pt x="5042" y="13798"/>
                  <a:pt x="5044" y="13798"/>
                </a:cubicBezTo>
                <a:cubicBezTo>
                  <a:pt x="5051" y="13798"/>
                  <a:pt x="5064" y="13793"/>
                  <a:pt x="5077" y="13783"/>
                </a:cubicBezTo>
                <a:cubicBezTo>
                  <a:pt x="5093" y="13769"/>
                  <a:pt x="5103" y="13755"/>
                  <a:pt x="5098" y="13748"/>
                </a:cubicBezTo>
                <a:lnTo>
                  <a:pt x="5020" y="13642"/>
                </a:lnTo>
                <a:cubicBezTo>
                  <a:pt x="5019" y="13640"/>
                  <a:pt x="5016" y="13639"/>
                  <a:pt x="5013" y="13639"/>
                </a:cubicBezTo>
                <a:close/>
                <a:moveTo>
                  <a:pt x="1814" y="13640"/>
                </a:moveTo>
                <a:cubicBezTo>
                  <a:pt x="1811" y="13640"/>
                  <a:pt x="1809" y="13641"/>
                  <a:pt x="1808" y="13642"/>
                </a:cubicBezTo>
                <a:lnTo>
                  <a:pt x="1730" y="13750"/>
                </a:lnTo>
                <a:cubicBezTo>
                  <a:pt x="1724" y="13755"/>
                  <a:pt x="1735" y="13770"/>
                  <a:pt x="1750" y="13784"/>
                </a:cubicBezTo>
                <a:cubicBezTo>
                  <a:pt x="1762" y="13793"/>
                  <a:pt x="1774" y="13799"/>
                  <a:pt x="1782" y="13799"/>
                </a:cubicBezTo>
                <a:cubicBezTo>
                  <a:pt x="1785" y="13799"/>
                  <a:pt x="1787" y="13798"/>
                  <a:pt x="1789" y="13796"/>
                </a:cubicBezTo>
                <a:lnTo>
                  <a:pt x="1867" y="13689"/>
                </a:lnTo>
                <a:lnTo>
                  <a:pt x="1868" y="13691"/>
                </a:lnTo>
                <a:cubicBezTo>
                  <a:pt x="1872" y="13684"/>
                  <a:pt x="1861" y="13670"/>
                  <a:pt x="1846" y="13656"/>
                </a:cubicBezTo>
                <a:cubicBezTo>
                  <a:pt x="1833" y="13646"/>
                  <a:pt x="1821" y="13640"/>
                  <a:pt x="1814" y="13640"/>
                </a:cubicBezTo>
                <a:close/>
                <a:moveTo>
                  <a:pt x="2111" y="13713"/>
                </a:moveTo>
                <a:cubicBezTo>
                  <a:pt x="2098" y="13713"/>
                  <a:pt x="2082" y="13721"/>
                  <a:pt x="2070" y="13734"/>
                </a:cubicBezTo>
                <a:cubicBezTo>
                  <a:pt x="2051" y="13755"/>
                  <a:pt x="2047" y="13784"/>
                  <a:pt x="2061" y="13798"/>
                </a:cubicBezTo>
                <a:cubicBezTo>
                  <a:pt x="2067" y="13803"/>
                  <a:pt x="2074" y="13805"/>
                  <a:pt x="2081" y="13805"/>
                </a:cubicBezTo>
                <a:cubicBezTo>
                  <a:pt x="2095" y="13805"/>
                  <a:pt x="2111" y="13798"/>
                  <a:pt x="2123" y="13784"/>
                </a:cubicBezTo>
                <a:cubicBezTo>
                  <a:pt x="2143" y="13764"/>
                  <a:pt x="2146" y="13734"/>
                  <a:pt x="2130" y="13720"/>
                </a:cubicBezTo>
                <a:cubicBezTo>
                  <a:pt x="2126" y="13715"/>
                  <a:pt x="2119" y="13713"/>
                  <a:pt x="2111" y="13713"/>
                </a:cubicBezTo>
                <a:close/>
                <a:moveTo>
                  <a:pt x="4715" y="13713"/>
                </a:moveTo>
                <a:cubicBezTo>
                  <a:pt x="4707" y="13713"/>
                  <a:pt x="4700" y="13715"/>
                  <a:pt x="4696" y="13720"/>
                </a:cubicBezTo>
                <a:cubicBezTo>
                  <a:pt x="4683" y="13734"/>
                  <a:pt x="4687" y="13764"/>
                  <a:pt x="4704" y="13784"/>
                </a:cubicBezTo>
                <a:cubicBezTo>
                  <a:pt x="4716" y="13799"/>
                  <a:pt x="4732" y="13806"/>
                  <a:pt x="4746" y="13806"/>
                </a:cubicBezTo>
                <a:cubicBezTo>
                  <a:pt x="4754" y="13806"/>
                  <a:pt x="4762" y="13803"/>
                  <a:pt x="4767" y="13798"/>
                </a:cubicBezTo>
                <a:cubicBezTo>
                  <a:pt x="4781" y="13784"/>
                  <a:pt x="4777" y="13757"/>
                  <a:pt x="4758" y="13736"/>
                </a:cubicBezTo>
                <a:cubicBezTo>
                  <a:pt x="4746" y="13721"/>
                  <a:pt x="4729" y="13713"/>
                  <a:pt x="4715" y="13713"/>
                </a:cubicBezTo>
                <a:close/>
                <a:moveTo>
                  <a:pt x="1946" y="13700"/>
                </a:moveTo>
                <a:cubicBezTo>
                  <a:pt x="1945" y="13700"/>
                  <a:pt x="1944" y="13700"/>
                  <a:pt x="1943" y="13701"/>
                </a:cubicBezTo>
                <a:lnTo>
                  <a:pt x="1884" y="13776"/>
                </a:lnTo>
                <a:cubicBezTo>
                  <a:pt x="1881" y="13779"/>
                  <a:pt x="1889" y="13791"/>
                  <a:pt x="1903" y="13803"/>
                </a:cubicBezTo>
                <a:cubicBezTo>
                  <a:pt x="1915" y="13813"/>
                  <a:pt x="1926" y="13820"/>
                  <a:pt x="1932" y="13820"/>
                </a:cubicBezTo>
                <a:cubicBezTo>
                  <a:pt x="1933" y="13820"/>
                  <a:pt x="1934" y="13820"/>
                  <a:pt x="1934" y="13819"/>
                </a:cubicBezTo>
                <a:lnTo>
                  <a:pt x="1995" y="13744"/>
                </a:lnTo>
                <a:cubicBezTo>
                  <a:pt x="1997" y="13741"/>
                  <a:pt x="1988" y="13729"/>
                  <a:pt x="1974" y="13717"/>
                </a:cubicBezTo>
                <a:cubicBezTo>
                  <a:pt x="1963" y="13707"/>
                  <a:pt x="1951" y="13700"/>
                  <a:pt x="1946" y="13700"/>
                </a:cubicBezTo>
                <a:close/>
                <a:moveTo>
                  <a:pt x="4881" y="13701"/>
                </a:moveTo>
                <a:cubicBezTo>
                  <a:pt x="4875" y="13701"/>
                  <a:pt x="4864" y="13707"/>
                  <a:pt x="4853" y="13717"/>
                </a:cubicBezTo>
                <a:cubicBezTo>
                  <a:pt x="4840" y="13729"/>
                  <a:pt x="4831" y="13743"/>
                  <a:pt x="4833" y="13746"/>
                </a:cubicBezTo>
                <a:lnTo>
                  <a:pt x="4893" y="13819"/>
                </a:lnTo>
                <a:cubicBezTo>
                  <a:pt x="4894" y="13820"/>
                  <a:pt x="4895" y="13820"/>
                  <a:pt x="4897" y="13820"/>
                </a:cubicBezTo>
                <a:cubicBezTo>
                  <a:pt x="4903" y="13820"/>
                  <a:pt x="4914" y="13815"/>
                  <a:pt x="4925" y="13805"/>
                </a:cubicBezTo>
                <a:cubicBezTo>
                  <a:pt x="4938" y="13793"/>
                  <a:pt x="4947" y="13779"/>
                  <a:pt x="4944" y="13776"/>
                </a:cubicBezTo>
                <a:lnTo>
                  <a:pt x="4885" y="13703"/>
                </a:lnTo>
                <a:cubicBezTo>
                  <a:pt x="4884" y="13702"/>
                  <a:pt x="4883" y="13701"/>
                  <a:pt x="4881" y="13701"/>
                </a:cubicBezTo>
                <a:close/>
                <a:moveTo>
                  <a:pt x="1579" y="13714"/>
                </a:moveTo>
                <a:cubicBezTo>
                  <a:pt x="1561" y="13714"/>
                  <a:pt x="1539" y="13726"/>
                  <a:pt x="1520" y="13746"/>
                </a:cubicBezTo>
                <a:cubicBezTo>
                  <a:pt x="1493" y="13776"/>
                  <a:pt x="1485" y="13814"/>
                  <a:pt x="1502" y="13829"/>
                </a:cubicBezTo>
                <a:cubicBezTo>
                  <a:pt x="1508" y="13834"/>
                  <a:pt x="1515" y="13837"/>
                  <a:pt x="1523" y="13837"/>
                </a:cubicBezTo>
                <a:cubicBezTo>
                  <a:pt x="1541" y="13837"/>
                  <a:pt x="1565" y="13825"/>
                  <a:pt x="1584" y="13805"/>
                </a:cubicBezTo>
                <a:cubicBezTo>
                  <a:pt x="1610" y="13774"/>
                  <a:pt x="1618" y="13737"/>
                  <a:pt x="1601" y="13722"/>
                </a:cubicBezTo>
                <a:cubicBezTo>
                  <a:pt x="1595" y="13716"/>
                  <a:pt x="1588" y="13714"/>
                  <a:pt x="1579" y="13714"/>
                </a:cubicBezTo>
                <a:close/>
                <a:moveTo>
                  <a:pt x="5249" y="13715"/>
                </a:moveTo>
                <a:cubicBezTo>
                  <a:pt x="5241" y="13715"/>
                  <a:pt x="5234" y="13717"/>
                  <a:pt x="5228" y="13722"/>
                </a:cubicBezTo>
                <a:cubicBezTo>
                  <a:pt x="5209" y="13737"/>
                  <a:pt x="5218" y="13776"/>
                  <a:pt x="5244" y="13805"/>
                </a:cubicBezTo>
                <a:cubicBezTo>
                  <a:pt x="5263" y="13827"/>
                  <a:pt x="5286" y="13838"/>
                  <a:pt x="5305" y="13838"/>
                </a:cubicBezTo>
                <a:cubicBezTo>
                  <a:pt x="5313" y="13838"/>
                  <a:pt x="5320" y="13836"/>
                  <a:pt x="5326" y="13831"/>
                </a:cubicBezTo>
                <a:cubicBezTo>
                  <a:pt x="5343" y="13814"/>
                  <a:pt x="5334" y="13777"/>
                  <a:pt x="5308" y="13748"/>
                </a:cubicBezTo>
                <a:cubicBezTo>
                  <a:pt x="5289" y="13726"/>
                  <a:pt x="5266" y="13715"/>
                  <a:pt x="5249" y="13715"/>
                </a:cubicBezTo>
                <a:close/>
                <a:moveTo>
                  <a:pt x="1710" y="13786"/>
                </a:moveTo>
                <a:cubicBezTo>
                  <a:pt x="1691" y="13786"/>
                  <a:pt x="1667" y="13798"/>
                  <a:pt x="1648" y="13819"/>
                </a:cubicBezTo>
                <a:cubicBezTo>
                  <a:pt x="1622" y="13849"/>
                  <a:pt x="1613" y="13887"/>
                  <a:pt x="1632" y="13902"/>
                </a:cubicBezTo>
                <a:cubicBezTo>
                  <a:pt x="1638" y="13907"/>
                  <a:pt x="1645" y="13910"/>
                  <a:pt x="1653" y="13910"/>
                </a:cubicBezTo>
                <a:cubicBezTo>
                  <a:pt x="1671" y="13910"/>
                  <a:pt x="1693" y="13898"/>
                  <a:pt x="1712" y="13878"/>
                </a:cubicBezTo>
                <a:cubicBezTo>
                  <a:pt x="1738" y="13847"/>
                  <a:pt x="1747" y="13810"/>
                  <a:pt x="1730" y="13793"/>
                </a:cubicBezTo>
                <a:cubicBezTo>
                  <a:pt x="1724" y="13788"/>
                  <a:pt x="1717" y="13786"/>
                  <a:pt x="1710" y="13786"/>
                </a:cubicBezTo>
                <a:close/>
                <a:moveTo>
                  <a:pt x="5119" y="13788"/>
                </a:moveTo>
                <a:cubicBezTo>
                  <a:pt x="5111" y="13788"/>
                  <a:pt x="5104" y="13790"/>
                  <a:pt x="5098" y="13795"/>
                </a:cubicBezTo>
                <a:cubicBezTo>
                  <a:pt x="5081" y="13810"/>
                  <a:pt x="5089" y="13849"/>
                  <a:pt x="5116" y="13878"/>
                </a:cubicBezTo>
                <a:cubicBezTo>
                  <a:pt x="5135" y="13900"/>
                  <a:pt x="5157" y="13911"/>
                  <a:pt x="5175" y="13911"/>
                </a:cubicBezTo>
                <a:cubicBezTo>
                  <a:pt x="5183" y="13911"/>
                  <a:pt x="5190" y="13909"/>
                  <a:pt x="5195" y="13904"/>
                </a:cubicBezTo>
                <a:cubicBezTo>
                  <a:pt x="5214" y="13887"/>
                  <a:pt x="5206" y="13850"/>
                  <a:pt x="5180" y="13821"/>
                </a:cubicBezTo>
                <a:cubicBezTo>
                  <a:pt x="5161" y="13799"/>
                  <a:pt x="5137" y="13788"/>
                  <a:pt x="5119" y="13788"/>
                </a:cubicBezTo>
                <a:close/>
                <a:moveTo>
                  <a:pt x="1875" y="13814"/>
                </a:moveTo>
                <a:cubicBezTo>
                  <a:pt x="1860" y="13814"/>
                  <a:pt x="1840" y="13824"/>
                  <a:pt x="1825" y="13842"/>
                </a:cubicBezTo>
                <a:cubicBezTo>
                  <a:pt x="1802" y="13866"/>
                  <a:pt x="1795" y="13899"/>
                  <a:pt x="1811" y="13913"/>
                </a:cubicBezTo>
                <a:cubicBezTo>
                  <a:pt x="1816" y="13918"/>
                  <a:pt x="1823" y="13921"/>
                  <a:pt x="1831" y="13921"/>
                </a:cubicBezTo>
                <a:cubicBezTo>
                  <a:pt x="1847" y="13921"/>
                  <a:pt x="1866" y="13911"/>
                  <a:pt x="1881" y="13894"/>
                </a:cubicBezTo>
                <a:cubicBezTo>
                  <a:pt x="1903" y="13868"/>
                  <a:pt x="1910" y="13836"/>
                  <a:pt x="1894" y="13821"/>
                </a:cubicBezTo>
                <a:cubicBezTo>
                  <a:pt x="1889" y="13816"/>
                  <a:pt x="1883" y="13814"/>
                  <a:pt x="1875" y="13814"/>
                </a:cubicBezTo>
                <a:close/>
                <a:moveTo>
                  <a:pt x="4952" y="13814"/>
                </a:moveTo>
                <a:cubicBezTo>
                  <a:pt x="4945" y="13814"/>
                  <a:pt x="4938" y="13816"/>
                  <a:pt x="4933" y="13821"/>
                </a:cubicBezTo>
                <a:cubicBezTo>
                  <a:pt x="4918" y="13836"/>
                  <a:pt x="4925" y="13868"/>
                  <a:pt x="4947" y="13894"/>
                </a:cubicBezTo>
                <a:cubicBezTo>
                  <a:pt x="4962" y="13911"/>
                  <a:pt x="4981" y="13921"/>
                  <a:pt x="4996" y="13921"/>
                </a:cubicBezTo>
                <a:cubicBezTo>
                  <a:pt x="5004" y="13921"/>
                  <a:pt x="5011" y="13918"/>
                  <a:pt x="5017" y="13913"/>
                </a:cubicBezTo>
                <a:cubicBezTo>
                  <a:pt x="5032" y="13899"/>
                  <a:pt x="5025" y="13868"/>
                  <a:pt x="5003" y="13842"/>
                </a:cubicBezTo>
                <a:cubicBezTo>
                  <a:pt x="4987" y="13824"/>
                  <a:pt x="4968" y="13814"/>
                  <a:pt x="4952" y="138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06;p51">
            <a:extLst>
              <a:ext uri="{FF2B5EF4-FFF2-40B4-BE49-F238E27FC236}">
                <a16:creationId xmlns:a16="http://schemas.microsoft.com/office/drawing/2014/main" id="{25EF2A8B-8F19-4762-9CAE-8AA10B7CF009}"/>
              </a:ext>
            </a:extLst>
          </p:cNvPr>
          <p:cNvSpPr/>
          <p:nvPr/>
        </p:nvSpPr>
        <p:spPr>
          <a:xfrm>
            <a:off x="7315200" y="3517375"/>
            <a:ext cx="309830" cy="574807"/>
          </a:xfrm>
          <a:custGeom>
            <a:avLst/>
            <a:gdLst/>
            <a:ahLst/>
            <a:cxnLst/>
            <a:rect l="l" t="t" r="r" b="b"/>
            <a:pathLst>
              <a:path w="7032" h="13046" extrusionOk="0">
                <a:moveTo>
                  <a:pt x="2871" y="727"/>
                </a:moveTo>
                <a:cubicBezTo>
                  <a:pt x="2986" y="727"/>
                  <a:pt x="3055" y="772"/>
                  <a:pt x="3099" y="886"/>
                </a:cubicBezTo>
                <a:cubicBezTo>
                  <a:pt x="3106" y="885"/>
                  <a:pt x="3114" y="885"/>
                  <a:pt x="3121" y="885"/>
                </a:cubicBezTo>
                <a:cubicBezTo>
                  <a:pt x="3344" y="885"/>
                  <a:pt x="3404" y="1015"/>
                  <a:pt x="3401" y="1195"/>
                </a:cubicBezTo>
                <a:cubicBezTo>
                  <a:pt x="3309" y="1545"/>
                  <a:pt x="3164" y="1756"/>
                  <a:pt x="3030" y="1756"/>
                </a:cubicBezTo>
                <a:cubicBezTo>
                  <a:pt x="2908" y="1756"/>
                  <a:pt x="2795" y="1583"/>
                  <a:pt x="2736" y="1184"/>
                </a:cubicBezTo>
                <a:cubicBezTo>
                  <a:pt x="2462" y="1012"/>
                  <a:pt x="2451" y="830"/>
                  <a:pt x="2589" y="776"/>
                </a:cubicBezTo>
                <a:cubicBezTo>
                  <a:pt x="2705" y="746"/>
                  <a:pt x="2797" y="727"/>
                  <a:pt x="2871" y="727"/>
                </a:cubicBezTo>
                <a:close/>
                <a:moveTo>
                  <a:pt x="3164" y="1"/>
                </a:moveTo>
                <a:cubicBezTo>
                  <a:pt x="3062" y="1"/>
                  <a:pt x="2930" y="40"/>
                  <a:pt x="2752" y="138"/>
                </a:cubicBezTo>
                <a:cubicBezTo>
                  <a:pt x="2479" y="143"/>
                  <a:pt x="2273" y="280"/>
                  <a:pt x="2224" y="728"/>
                </a:cubicBezTo>
                <a:cubicBezTo>
                  <a:pt x="2208" y="839"/>
                  <a:pt x="2188" y="976"/>
                  <a:pt x="2031" y="1083"/>
                </a:cubicBezTo>
                <a:cubicBezTo>
                  <a:pt x="1938" y="1092"/>
                  <a:pt x="1761" y="1293"/>
                  <a:pt x="2009" y="1375"/>
                </a:cubicBezTo>
                <a:cubicBezTo>
                  <a:pt x="2240" y="1398"/>
                  <a:pt x="2330" y="1484"/>
                  <a:pt x="2335" y="1611"/>
                </a:cubicBezTo>
                <a:cubicBezTo>
                  <a:pt x="2373" y="1708"/>
                  <a:pt x="2363" y="1805"/>
                  <a:pt x="2297" y="1904"/>
                </a:cubicBezTo>
                <a:cubicBezTo>
                  <a:pt x="1620" y="2281"/>
                  <a:pt x="1223" y="3038"/>
                  <a:pt x="1086" y="4145"/>
                </a:cubicBezTo>
                <a:cubicBezTo>
                  <a:pt x="973" y="5252"/>
                  <a:pt x="679" y="5950"/>
                  <a:pt x="187" y="6189"/>
                </a:cubicBezTo>
                <a:cubicBezTo>
                  <a:pt x="1" y="6322"/>
                  <a:pt x="159" y="6373"/>
                  <a:pt x="539" y="6373"/>
                </a:cubicBezTo>
                <a:cubicBezTo>
                  <a:pt x="545" y="6373"/>
                  <a:pt x="551" y="6373"/>
                  <a:pt x="558" y="6373"/>
                </a:cubicBezTo>
                <a:lnTo>
                  <a:pt x="558" y="6373"/>
                </a:lnTo>
                <a:lnTo>
                  <a:pt x="218" y="6894"/>
                </a:lnTo>
                <a:cubicBezTo>
                  <a:pt x="202" y="6998"/>
                  <a:pt x="229" y="7057"/>
                  <a:pt x="312" y="7057"/>
                </a:cubicBezTo>
                <a:cubicBezTo>
                  <a:pt x="389" y="7057"/>
                  <a:pt x="515" y="7006"/>
                  <a:pt x="700" y="6894"/>
                </a:cubicBezTo>
                <a:cubicBezTo>
                  <a:pt x="841" y="6771"/>
                  <a:pt x="912" y="6620"/>
                  <a:pt x="896" y="6437"/>
                </a:cubicBezTo>
                <a:lnTo>
                  <a:pt x="896" y="6437"/>
                </a:lnTo>
                <a:lnTo>
                  <a:pt x="1091" y="6503"/>
                </a:lnTo>
                <a:cubicBezTo>
                  <a:pt x="1191" y="6892"/>
                  <a:pt x="1473" y="7208"/>
                  <a:pt x="1834" y="7493"/>
                </a:cubicBezTo>
                <a:cubicBezTo>
                  <a:pt x="1946" y="7432"/>
                  <a:pt x="2025" y="7354"/>
                  <a:pt x="2002" y="7218"/>
                </a:cubicBezTo>
                <a:cubicBezTo>
                  <a:pt x="2045" y="7218"/>
                  <a:pt x="2083" y="7219"/>
                  <a:pt x="2116" y="7219"/>
                </a:cubicBezTo>
                <a:cubicBezTo>
                  <a:pt x="2570" y="7219"/>
                  <a:pt x="2047" y="7208"/>
                  <a:pt x="2028" y="6894"/>
                </a:cubicBezTo>
                <a:cubicBezTo>
                  <a:pt x="2084" y="6764"/>
                  <a:pt x="2082" y="6628"/>
                  <a:pt x="2042" y="6490"/>
                </a:cubicBezTo>
                <a:cubicBezTo>
                  <a:pt x="2024" y="6392"/>
                  <a:pt x="1932" y="6364"/>
                  <a:pt x="1736" y="6364"/>
                </a:cubicBezTo>
                <a:cubicBezTo>
                  <a:pt x="1706" y="6364"/>
                  <a:pt x="1673" y="6365"/>
                  <a:pt x="1637" y="6366"/>
                </a:cubicBezTo>
                <a:cubicBezTo>
                  <a:pt x="1683" y="6257"/>
                  <a:pt x="1667" y="6103"/>
                  <a:pt x="1599" y="5995"/>
                </a:cubicBezTo>
                <a:cubicBezTo>
                  <a:pt x="1616" y="5970"/>
                  <a:pt x="1646" y="5959"/>
                  <a:pt x="1688" y="5959"/>
                </a:cubicBezTo>
                <a:cubicBezTo>
                  <a:pt x="1733" y="5959"/>
                  <a:pt x="1792" y="5972"/>
                  <a:pt x="1860" y="5995"/>
                </a:cubicBezTo>
                <a:cubicBezTo>
                  <a:pt x="1754" y="5877"/>
                  <a:pt x="1712" y="5761"/>
                  <a:pt x="1729" y="5643"/>
                </a:cubicBezTo>
                <a:cubicBezTo>
                  <a:pt x="1754" y="5608"/>
                  <a:pt x="1801" y="5593"/>
                  <a:pt x="1866" y="5593"/>
                </a:cubicBezTo>
                <a:cubicBezTo>
                  <a:pt x="1915" y="5593"/>
                  <a:pt x="1975" y="5602"/>
                  <a:pt x="2042" y="5617"/>
                </a:cubicBezTo>
                <a:cubicBezTo>
                  <a:pt x="1910" y="5495"/>
                  <a:pt x="1804" y="5349"/>
                  <a:pt x="1729" y="5188"/>
                </a:cubicBezTo>
                <a:cubicBezTo>
                  <a:pt x="1766" y="5106"/>
                  <a:pt x="1778" y="5030"/>
                  <a:pt x="1729" y="4966"/>
                </a:cubicBezTo>
                <a:cubicBezTo>
                  <a:pt x="1769" y="4931"/>
                  <a:pt x="1822" y="4916"/>
                  <a:pt x="1883" y="4916"/>
                </a:cubicBezTo>
                <a:cubicBezTo>
                  <a:pt x="1941" y="4916"/>
                  <a:pt x="2008" y="4930"/>
                  <a:pt x="2080" y="4952"/>
                </a:cubicBezTo>
                <a:cubicBezTo>
                  <a:pt x="1966" y="4639"/>
                  <a:pt x="1788" y="4657"/>
                  <a:pt x="1768" y="4509"/>
                </a:cubicBezTo>
                <a:cubicBezTo>
                  <a:pt x="1728" y="4384"/>
                  <a:pt x="1735" y="4266"/>
                  <a:pt x="1808" y="4159"/>
                </a:cubicBezTo>
                <a:cubicBezTo>
                  <a:pt x="1876" y="3895"/>
                  <a:pt x="2020" y="3791"/>
                  <a:pt x="2159" y="3791"/>
                </a:cubicBezTo>
                <a:cubicBezTo>
                  <a:pt x="2328" y="3791"/>
                  <a:pt x="2491" y="3942"/>
                  <a:pt x="2510" y="4145"/>
                </a:cubicBezTo>
                <a:cubicBezTo>
                  <a:pt x="2335" y="4544"/>
                  <a:pt x="2248" y="5000"/>
                  <a:pt x="2210" y="5486"/>
                </a:cubicBezTo>
                <a:cubicBezTo>
                  <a:pt x="2134" y="7666"/>
                  <a:pt x="3135" y="9782"/>
                  <a:pt x="2054" y="11908"/>
                </a:cubicBezTo>
                <a:cubicBezTo>
                  <a:pt x="2059" y="12018"/>
                  <a:pt x="1937" y="12101"/>
                  <a:pt x="1776" y="12101"/>
                </a:cubicBezTo>
                <a:cubicBezTo>
                  <a:pt x="1606" y="12101"/>
                  <a:pt x="1392" y="12009"/>
                  <a:pt x="1237" y="11759"/>
                </a:cubicBezTo>
                <a:cubicBezTo>
                  <a:pt x="1152" y="11641"/>
                  <a:pt x="1190" y="11491"/>
                  <a:pt x="1271" y="11444"/>
                </a:cubicBezTo>
                <a:cubicBezTo>
                  <a:pt x="1314" y="11421"/>
                  <a:pt x="1357" y="11410"/>
                  <a:pt x="1399" y="11410"/>
                </a:cubicBezTo>
                <a:cubicBezTo>
                  <a:pt x="1484" y="11410"/>
                  <a:pt x="1561" y="11456"/>
                  <a:pt x="1611" y="11543"/>
                </a:cubicBezTo>
                <a:cubicBezTo>
                  <a:pt x="1642" y="11315"/>
                  <a:pt x="1471" y="11177"/>
                  <a:pt x="1294" y="11177"/>
                </a:cubicBezTo>
                <a:cubicBezTo>
                  <a:pt x="1132" y="11177"/>
                  <a:pt x="964" y="11292"/>
                  <a:pt x="940" y="11559"/>
                </a:cubicBezTo>
                <a:cubicBezTo>
                  <a:pt x="777" y="11543"/>
                  <a:pt x="683" y="11399"/>
                  <a:pt x="607" y="11217"/>
                </a:cubicBezTo>
                <a:lnTo>
                  <a:pt x="607" y="11217"/>
                </a:lnTo>
                <a:cubicBezTo>
                  <a:pt x="570" y="11491"/>
                  <a:pt x="563" y="11755"/>
                  <a:pt x="666" y="11986"/>
                </a:cubicBezTo>
                <a:cubicBezTo>
                  <a:pt x="589" y="12030"/>
                  <a:pt x="503" y="12052"/>
                  <a:pt x="416" y="12052"/>
                </a:cubicBezTo>
                <a:cubicBezTo>
                  <a:pt x="363" y="12052"/>
                  <a:pt x="310" y="12044"/>
                  <a:pt x="258" y="12028"/>
                </a:cubicBezTo>
                <a:lnTo>
                  <a:pt x="258" y="12028"/>
                </a:lnTo>
                <a:cubicBezTo>
                  <a:pt x="391" y="12501"/>
                  <a:pt x="652" y="12716"/>
                  <a:pt x="1021" y="12716"/>
                </a:cubicBezTo>
                <a:cubicBezTo>
                  <a:pt x="1098" y="12716"/>
                  <a:pt x="1180" y="12707"/>
                  <a:pt x="1266" y="12689"/>
                </a:cubicBezTo>
                <a:cubicBezTo>
                  <a:pt x="1422" y="12642"/>
                  <a:pt x="1561" y="12617"/>
                  <a:pt x="1683" y="12617"/>
                </a:cubicBezTo>
                <a:cubicBezTo>
                  <a:pt x="1822" y="12617"/>
                  <a:pt x="1940" y="12650"/>
                  <a:pt x="2040" y="12722"/>
                </a:cubicBezTo>
                <a:cubicBezTo>
                  <a:pt x="2084" y="12954"/>
                  <a:pt x="2269" y="13045"/>
                  <a:pt x="2475" y="13045"/>
                </a:cubicBezTo>
                <a:cubicBezTo>
                  <a:pt x="2696" y="13045"/>
                  <a:pt x="2941" y="12940"/>
                  <a:pt x="3062" y="12788"/>
                </a:cubicBezTo>
                <a:cubicBezTo>
                  <a:pt x="3191" y="12831"/>
                  <a:pt x="3320" y="12853"/>
                  <a:pt x="3449" y="12853"/>
                </a:cubicBezTo>
                <a:cubicBezTo>
                  <a:pt x="3664" y="12853"/>
                  <a:pt x="3878" y="12791"/>
                  <a:pt x="4092" y="12658"/>
                </a:cubicBezTo>
                <a:cubicBezTo>
                  <a:pt x="4437" y="12842"/>
                  <a:pt x="4686" y="12925"/>
                  <a:pt x="4855" y="12925"/>
                </a:cubicBezTo>
                <a:cubicBezTo>
                  <a:pt x="5051" y="12925"/>
                  <a:pt x="5139" y="12814"/>
                  <a:pt x="5147" y="12618"/>
                </a:cubicBezTo>
                <a:cubicBezTo>
                  <a:pt x="5226" y="12579"/>
                  <a:pt x="5315" y="12566"/>
                  <a:pt x="5407" y="12566"/>
                </a:cubicBezTo>
                <a:cubicBezTo>
                  <a:pt x="5601" y="12566"/>
                  <a:pt x="5809" y="12624"/>
                  <a:pt x="5966" y="12624"/>
                </a:cubicBezTo>
                <a:cubicBezTo>
                  <a:pt x="6058" y="12624"/>
                  <a:pt x="6133" y="12604"/>
                  <a:pt x="6176" y="12539"/>
                </a:cubicBezTo>
                <a:cubicBezTo>
                  <a:pt x="6523" y="12444"/>
                  <a:pt x="6450" y="12227"/>
                  <a:pt x="6138" y="11941"/>
                </a:cubicBezTo>
                <a:cubicBezTo>
                  <a:pt x="6469" y="11922"/>
                  <a:pt x="6686" y="11842"/>
                  <a:pt x="6828" y="11719"/>
                </a:cubicBezTo>
                <a:cubicBezTo>
                  <a:pt x="6973" y="11499"/>
                  <a:pt x="6480" y="11093"/>
                  <a:pt x="6136" y="11093"/>
                </a:cubicBezTo>
                <a:cubicBezTo>
                  <a:pt x="6042" y="11093"/>
                  <a:pt x="5959" y="11124"/>
                  <a:pt x="5903" y="11198"/>
                </a:cubicBezTo>
                <a:cubicBezTo>
                  <a:pt x="5813" y="11332"/>
                  <a:pt x="5799" y="11535"/>
                  <a:pt x="5629" y="11628"/>
                </a:cubicBezTo>
                <a:cubicBezTo>
                  <a:pt x="5683" y="11339"/>
                  <a:pt x="5552" y="11201"/>
                  <a:pt x="5442" y="11201"/>
                </a:cubicBezTo>
                <a:cubicBezTo>
                  <a:pt x="5395" y="11201"/>
                  <a:pt x="5352" y="11226"/>
                  <a:pt x="5329" y="11276"/>
                </a:cubicBezTo>
                <a:cubicBezTo>
                  <a:pt x="5176" y="11633"/>
                  <a:pt x="4982" y="11781"/>
                  <a:pt x="4783" y="11781"/>
                </a:cubicBezTo>
                <a:cubicBezTo>
                  <a:pt x="4289" y="11781"/>
                  <a:pt x="3761" y="10873"/>
                  <a:pt x="3734" y="9980"/>
                </a:cubicBezTo>
                <a:cubicBezTo>
                  <a:pt x="3640" y="7767"/>
                  <a:pt x="4803" y="5965"/>
                  <a:pt x="3623" y="4138"/>
                </a:cubicBezTo>
                <a:cubicBezTo>
                  <a:pt x="3601" y="3881"/>
                  <a:pt x="3748" y="3719"/>
                  <a:pt x="3889" y="3719"/>
                </a:cubicBezTo>
                <a:cubicBezTo>
                  <a:pt x="3992" y="3719"/>
                  <a:pt x="4091" y="3806"/>
                  <a:pt x="4118" y="4008"/>
                </a:cubicBezTo>
                <a:cubicBezTo>
                  <a:pt x="4590" y="6751"/>
                  <a:pt x="5215" y="7637"/>
                  <a:pt x="5913" y="7637"/>
                </a:cubicBezTo>
                <a:cubicBezTo>
                  <a:pt x="6008" y="7637"/>
                  <a:pt x="6104" y="7620"/>
                  <a:pt x="6202" y="7590"/>
                </a:cubicBezTo>
                <a:cubicBezTo>
                  <a:pt x="5678" y="7432"/>
                  <a:pt x="5398" y="7158"/>
                  <a:pt x="5395" y="6757"/>
                </a:cubicBezTo>
                <a:lnTo>
                  <a:pt x="5395" y="6757"/>
                </a:lnTo>
                <a:cubicBezTo>
                  <a:pt x="5704" y="6939"/>
                  <a:pt x="6060" y="7017"/>
                  <a:pt x="6436" y="7043"/>
                </a:cubicBezTo>
                <a:cubicBezTo>
                  <a:pt x="6004" y="6875"/>
                  <a:pt x="5716" y="6613"/>
                  <a:pt x="5563" y="6262"/>
                </a:cubicBezTo>
                <a:lnTo>
                  <a:pt x="5563" y="6262"/>
                </a:lnTo>
                <a:cubicBezTo>
                  <a:pt x="5728" y="6398"/>
                  <a:pt x="5935" y="6422"/>
                  <a:pt x="6155" y="6432"/>
                </a:cubicBezTo>
                <a:cubicBezTo>
                  <a:pt x="5523" y="5952"/>
                  <a:pt x="5124" y="5118"/>
                  <a:pt x="4872" y="4204"/>
                </a:cubicBezTo>
                <a:cubicBezTo>
                  <a:pt x="4690" y="2692"/>
                  <a:pt x="4149" y="2383"/>
                  <a:pt x="3415" y="1923"/>
                </a:cubicBezTo>
                <a:cubicBezTo>
                  <a:pt x="3500" y="1884"/>
                  <a:pt x="3586" y="1865"/>
                  <a:pt x="3672" y="1865"/>
                </a:cubicBezTo>
                <a:cubicBezTo>
                  <a:pt x="4006" y="1865"/>
                  <a:pt x="4345" y="2156"/>
                  <a:pt x="4690" y="2692"/>
                </a:cubicBezTo>
                <a:lnTo>
                  <a:pt x="4508" y="2158"/>
                </a:lnTo>
                <a:lnTo>
                  <a:pt x="4508" y="2158"/>
                </a:lnTo>
                <a:cubicBezTo>
                  <a:pt x="4996" y="2418"/>
                  <a:pt x="5190" y="2588"/>
                  <a:pt x="5830" y="3421"/>
                </a:cubicBezTo>
                <a:cubicBezTo>
                  <a:pt x="5723" y="3074"/>
                  <a:pt x="5558" y="2751"/>
                  <a:pt x="5251" y="2484"/>
                </a:cubicBezTo>
                <a:lnTo>
                  <a:pt x="5251" y="2484"/>
                </a:lnTo>
                <a:cubicBezTo>
                  <a:pt x="5576" y="2540"/>
                  <a:pt x="5895" y="2862"/>
                  <a:pt x="6446" y="2862"/>
                </a:cubicBezTo>
                <a:cubicBezTo>
                  <a:pt x="6495" y="2862"/>
                  <a:pt x="6546" y="2859"/>
                  <a:pt x="6599" y="2854"/>
                </a:cubicBezTo>
                <a:cubicBezTo>
                  <a:pt x="6008" y="2684"/>
                  <a:pt x="5456" y="2380"/>
                  <a:pt x="5260" y="2010"/>
                </a:cubicBezTo>
                <a:cubicBezTo>
                  <a:pt x="5259" y="2009"/>
                  <a:pt x="5259" y="2008"/>
                  <a:pt x="5261" y="2008"/>
                </a:cubicBezTo>
                <a:cubicBezTo>
                  <a:pt x="5303" y="2008"/>
                  <a:pt x="6104" y="2453"/>
                  <a:pt x="6910" y="2453"/>
                </a:cubicBezTo>
                <a:cubicBezTo>
                  <a:pt x="6950" y="2453"/>
                  <a:pt x="6990" y="2452"/>
                  <a:pt x="7030" y="2449"/>
                </a:cubicBezTo>
                <a:lnTo>
                  <a:pt x="7031" y="2448"/>
                </a:lnTo>
                <a:cubicBezTo>
                  <a:pt x="5596" y="2378"/>
                  <a:pt x="5647" y="1153"/>
                  <a:pt x="3937" y="608"/>
                </a:cubicBezTo>
                <a:cubicBezTo>
                  <a:pt x="3510" y="563"/>
                  <a:pt x="3551" y="1"/>
                  <a:pt x="3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52"/>
          <p:cNvSpPr txBox="1">
            <a:spLocks noGrp="1"/>
          </p:cNvSpPr>
          <p:nvPr>
            <p:ph type="title"/>
          </p:nvPr>
        </p:nvSpPr>
        <p:spPr>
          <a:xfrm>
            <a:off x="1388100" y="1933125"/>
            <a:ext cx="6367800" cy="127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D" dirty="0"/>
              <a:t>GAMEPLAY</a:t>
            </a:r>
            <a:endParaRPr dirty="0"/>
          </a:p>
        </p:txBody>
      </p:sp>
    </p:spTree>
    <p:extLst>
      <p:ext uri="{BB962C8B-B14F-4D97-AF65-F5344CB8AC3E}">
        <p14:creationId xmlns:p14="http://schemas.microsoft.com/office/powerpoint/2010/main" val="610870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t>STORY</a:t>
            </a:r>
            <a:endParaRPr dirty="0"/>
          </a:p>
        </p:txBody>
      </p:sp>
      <p:sp>
        <p:nvSpPr>
          <p:cNvPr id="402" name="Google Shape;402;p51"/>
          <p:cNvSpPr txBox="1">
            <a:spLocks noGrp="1"/>
          </p:cNvSpPr>
          <p:nvPr>
            <p:ph type="subTitle" idx="3"/>
          </p:nvPr>
        </p:nvSpPr>
        <p:spPr>
          <a:xfrm>
            <a:off x="1224038" y="1617042"/>
            <a:ext cx="6321216" cy="2026919"/>
          </a:xfrm>
          <a:prstGeom prst="rect">
            <a:avLst/>
          </a:prstGeom>
        </p:spPr>
        <p:txBody>
          <a:bodyPr spcFirstLastPara="1" wrap="square" lIns="91425" tIns="91425" rIns="91425" bIns="91425" anchor="t" anchorCtr="0">
            <a:noAutofit/>
          </a:bodyPr>
          <a:lstStyle/>
          <a:p>
            <a:pPr algn="ctr"/>
            <a:r>
              <a:rPr lang="en-ID" sz="2000" b="1" dirty="0" err="1"/>
              <a:t>Gunung</a:t>
            </a:r>
            <a:r>
              <a:rPr lang="en-ID" sz="2000" b="1" dirty="0"/>
              <a:t> Lali </a:t>
            </a:r>
            <a:r>
              <a:rPr lang="en-ID" sz="2000" b="1" dirty="0" err="1"/>
              <a:t>Jiwo</a:t>
            </a:r>
            <a:r>
              <a:rPr lang="en-ID" sz="2000" b="1" dirty="0"/>
              <a:t> </a:t>
            </a:r>
            <a:r>
              <a:rPr lang="en-ID" sz="2000" b="1" dirty="0" err="1"/>
              <a:t>Arjuno</a:t>
            </a:r>
            <a:r>
              <a:rPr lang="en-ID" sz="2000" b="1" dirty="0"/>
              <a:t> trail, East Java chosen as main scene of the story. Based from mystery news source about </a:t>
            </a:r>
            <a:r>
              <a:rPr lang="en-US" sz="2000" b="1" dirty="0"/>
              <a:t>hiker who gets separated from the crowd and gets trapped in the middle of the forest which later only found their bones by the rescue team.</a:t>
            </a:r>
            <a:endParaRPr lang="en-ID" sz="2000" b="1" dirty="0"/>
          </a:p>
        </p:txBody>
      </p:sp>
      <p:sp>
        <p:nvSpPr>
          <p:cNvPr id="406" name="Google Shape;406;p51"/>
          <p:cNvSpPr/>
          <p:nvPr/>
        </p:nvSpPr>
        <p:spPr>
          <a:xfrm>
            <a:off x="7682583" y="3545733"/>
            <a:ext cx="309830" cy="574807"/>
          </a:xfrm>
          <a:custGeom>
            <a:avLst/>
            <a:gdLst/>
            <a:ahLst/>
            <a:cxnLst/>
            <a:rect l="l" t="t" r="r" b="b"/>
            <a:pathLst>
              <a:path w="7032" h="13046" extrusionOk="0">
                <a:moveTo>
                  <a:pt x="2871" y="727"/>
                </a:moveTo>
                <a:cubicBezTo>
                  <a:pt x="2986" y="727"/>
                  <a:pt x="3055" y="772"/>
                  <a:pt x="3099" y="886"/>
                </a:cubicBezTo>
                <a:cubicBezTo>
                  <a:pt x="3106" y="885"/>
                  <a:pt x="3114" y="885"/>
                  <a:pt x="3121" y="885"/>
                </a:cubicBezTo>
                <a:cubicBezTo>
                  <a:pt x="3344" y="885"/>
                  <a:pt x="3404" y="1015"/>
                  <a:pt x="3401" y="1195"/>
                </a:cubicBezTo>
                <a:cubicBezTo>
                  <a:pt x="3309" y="1545"/>
                  <a:pt x="3164" y="1756"/>
                  <a:pt x="3030" y="1756"/>
                </a:cubicBezTo>
                <a:cubicBezTo>
                  <a:pt x="2908" y="1756"/>
                  <a:pt x="2795" y="1583"/>
                  <a:pt x="2736" y="1184"/>
                </a:cubicBezTo>
                <a:cubicBezTo>
                  <a:pt x="2462" y="1012"/>
                  <a:pt x="2451" y="830"/>
                  <a:pt x="2589" y="776"/>
                </a:cubicBezTo>
                <a:cubicBezTo>
                  <a:pt x="2705" y="746"/>
                  <a:pt x="2797" y="727"/>
                  <a:pt x="2871" y="727"/>
                </a:cubicBezTo>
                <a:close/>
                <a:moveTo>
                  <a:pt x="3164" y="1"/>
                </a:moveTo>
                <a:cubicBezTo>
                  <a:pt x="3062" y="1"/>
                  <a:pt x="2930" y="40"/>
                  <a:pt x="2752" y="138"/>
                </a:cubicBezTo>
                <a:cubicBezTo>
                  <a:pt x="2479" y="143"/>
                  <a:pt x="2273" y="280"/>
                  <a:pt x="2224" y="728"/>
                </a:cubicBezTo>
                <a:cubicBezTo>
                  <a:pt x="2208" y="839"/>
                  <a:pt x="2188" y="976"/>
                  <a:pt x="2031" y="1083"/>
                </a:cubicBezTo>
                <a:cubicBezTo>
                  <a:pt x="1938" y="1092"/>
                  <a:pt x="1761" y="1293"/>
                  <a:pt x="2009" y="1375"/>
                </a:cubicBezTo>
                <a:cubicBezTo>
                  <a:pt x="2240" y="1398"/>
                  <a:pt x="2330" y="1484"/>
                  <a:pt x="2335" y="1611"/>
                </a:cubicBezTo>
                <a:cubicBezTo>
                  <a:pt x="2373" y="1708"/>
                  <a:pt x="2363" y="1805"/>
                  <a:pt x="2297" y="1904"/>
                </a:cubicBezTo>
                <a:cubicBezTo>
                  <a:pt x="1620" y="2281"/>
                  <a:pt x="1223" y="3038"/>
                  <a:pt x="1086" y="4145"/>
                </a:cubicBezTo>
                <a:cubicBezTo>
                  <a:pt x="973" y="5252"/>
                  <a:pt x="679" y="5950"/>
                  <a:pt x="187" y="6189"/>
                </a:cubicBezTo>
                <a:cubicBezTo>
                  <a:pt x="1" y="6322"/>
                  <a:pt x="159" y="6373"/>
                  <a:pt x="539" y="6373"/>
                </a:cubicBezTo>
                <a:cubicBezTo>
                  <a:pt x="545" y="6373"/>
                  <a:pt x="551" y="6373"/>
                  <a:pt x="558" y="6373"/>
                </a:cubicBezTo>
                <a:lnTo>
                  <a:pt x="558" y="6373"/>
                </a:lnTo>
                <a:lnTo>
                  <a:pt x="218" y="6894"/>
                </a:lnTo>
                <a:cubicBezTo>
                  <a:pt x="202" y="6998"/>
                  <a:pt x="229" y="7057"/>
                  <a:pt x="312" y="7057"/>
                </a:cubicBezTo>
                <a:cubicBezTo>
                  <a:pt x="389" y="7057"/>
                  <a:pt x="515" y="7006"/>
                  <a:pt x="700" y="6894"/>
                </a:cubicBezTo>
                <a:cubicBezTo>
                  <a:pt x="841" y="6771"/>
                  <a:pt x="912" y="6620"/>
                  <a:pt x="896" y="6437"/>
                </a:cubicBezTo>
                <a:lnTo>
                  <a:pt x="896" y="6437"/>
                </a:lnTo>
                <a:lnTo>
                  <a:pt x="1091" y="6503"/>
                </a:lnTo>
                <a:cubicBezTo>
                  <a:pt x="1191" y="6892"/>
                  <a:pt x="1473" y="7208"/>
                  <a:pt x="1834" y="7493"/>
                </a:cubicBezTo>
                <a:cubicBezTo>
                  <a:pt x="1946" y="7432"/>
                  <a:pt x="2025" y="7354"/>
                  <a:pt x="2002" y="7218"/>
                </a:cubicBezTo>
                <a:cubicBezTo>
                  <a:pt x="2045" y="7218"/>
                  <a:pt x="2083" y="7219"/>
                  <a:pt x="2116" y="7219"/>
                </a:cubicBezTo>
                <a:cubicBezTo>
                  <a:pt x="2570" y="7219"/>
                  <a:pt x="2047" y="7208"/>
                  <a:pt x="2028" y="6894"/>
                </a:cubicBezTo>
                <a:cubicBezTo>
                  <a:pt x="2084" y="6764"/>
                  <a:pt x="2082" y="6628"/>
                  <a:pt x="2042" y="6490"/>
                </a:cubicBezTo>
                <a:cubicBezTo>
                  <a:pt x="2024" y="6392"/>
                  <a:pt x="1932" y="6364"/>
                  <a:pt x="1736" y="6364"/>
                </a:cubicBezTo>
                <a:cubicBezTo>
                  <a:pt x="1706" y="6364"/>
                  <a:pt x="1673" y="6365"/>
                  <a:pt x="1637" y="6366"/>
                </a:cubicBezTo>
                <a:cubicBezTo>
                  <a:pt x="1683" y="6257"/>
                  <a:pt x="1667" y="6103"/>
                  <a:pt x="1599" y="5995"/>
                </a:cubicBezTo>
                <a:cubicBezTo>
                  <a:pt x="1616" y="5970"/>
                  <a:pt x="1646" y="5959"/>
                  <a:pt x="1688" y="5959"/>
                </a:cubicBezTo>
                <a:cubicBezTo>
                  <a:pt x="1733" y="5959"/>
                  <a:pt x="1792" y="5972"/>
                  <a:pt x="1860" y="5995"/>
                </a:cubicBezTo>
                <a:cubicBezTo>
                  <a:pt x="1754" y="5877"/>
                  <a:pt x="1712" y="5761"/>
                  <a:pt x="1729" y="5643"/>
                </a:cubicBezTo>
                <a:cubicBezTo>
                  <a:pt x="1754" y="5608"/>
                  <a:pt x="1801" y="5593"/>
                  <a:pt x="1866" y="5593"/>
                </a:cubicBezTo>
                <a:cubicBezTo>
                  <a:pt x="1915" y="5593"/>
                  <a:pt x="1975" y="5602"/>
                  <a:pt x="2042" y="5617"/>
                </a:cubicBezTo>
                <a:cubicBezTo>
                  <a:pt x="1910" y="5495"/>
                  <a:pt x="1804" y="5349"/>
                  <a:pt x="1729" y="5188"/>
                </a:cubicBezTo>
                <a:cubicBezTo>
                  <a:pt x="1766" y="5106"/>
                  <a:pt x="1778" y="5030"/>
                  <a:pt x="1729" y="4966"/>
                </a:cubicBezTo>
                <a:cubicBezTo>
                  <a:pt x="1769" y="4931"/>
                  <a:pt x="1822" y="4916"/>
                  <a:pt x="1883" y="4916"/>
                </a:cubicBezTo>
                <a:cubicBezTo>
                  <a:pt x="1941" y="4916"/>
                  <a:pt x="2008" y="4930"/>
                  <a:pt x="2080" y="4952"/>
                </a:cubicBezTo>
                <a:cubicBezTo>
                  <a:pt x="1966" y="4639"/>
                  <a:pt x="1788" y="4657"/>
                  <a:pt x="1768" y="4509"/>
                </a:cubicBezTo>
                <a:cubicBezTo>
                  <a:pt x="1728" y="4384"/>
                  <a:pt x="1735" y="4266"/>
                  <a:pt x="1808" y="4159"/>
                </a:cubicBezTo>
                <a:cubicBezTo>
                  <a:pt x="1876" y="3895"/>
                  <a:pt x="2020" y="3791"/>
                  <a:pt x="2159" y="3791"/>
                </a:cubicBezTo>
                <a:cubicBezTo>
                  <a:pt x="2328" y="3791"/>
                  <a:pt x="2491" y="3942"/>
                  <a:pt x="2510" y="4145"/>
                </a:cubicBezTo>
                <a:cubicBezTo>
                  <a:pt x="2335" y="4544"/>
                  <a:pt x="2248" y="5000"/>
                  <a:pt x="2210" y="5486"/>
                </a:cubicBezTo>
                <a:cubicBezTo>
                  <a:pt x="2134" y="7666"/>
                  <a:pt x="3135" y="9782"/>
                  <a:pt x="2054" y="11908"/>
                </a:cubicBezTo>
                <a:cubicBezTo>
                  <a:pt x="2059" y="12018"/>
                  <a:pt x="1937" y="12101"/>
                  <a:pt x="1776" y="12101"/>
                </a:cubicBezTo>
                <a:cubicBezTo>
                  <a:pt x="1606" y="12101"/>
                  <a:pt x="1392" y="12009"/>
                  <a:pt x="1237" y="11759"/>
                </a:cubicBezTo>
                <a:cubicBezTo>
                  <a:pt x="1152" y="11641"/>
                  <a:pt x="1190" y="11491"/>
                  <a:pt x="1271" y="11444"/>
                </a:cubicBezTo>
                <a:cubicBezTo>
                  <a:pt x="1314" y="11421"/>
                  <a:pt x="1357" y="11410"/>
                  <a:pt x="1399" y="11410"/>
                </a:cubicBezTo>
                <a:cubicBezTo>
                  <a:pt x="1484" y="11410"/>
                  <a:pt x="1561" y="11456"/>
                  <a:pt x="1611" y="11543"/>
                </a:cubicBezTo>
                <a:cubicBezTo>
                  <a:pt x="1642" y="11315"/>
                  <a:pt x="1471" y="11177"/>
                  <a:pt x="1294" y="11177"/>
                </a:cubicBezTo>
                <a:cubicBezTo>
                  <a:pt x="1132" y="11177"/>
                  <a:pt x="964" y="11292"/>
                  <a:pt x="940" y="11559"/>
                </a:cubicBezTo>
                <a:cubicBezTo>
                  <a:pt x="777" y="11543"/>
                  <a:pt x="683" y="11399"/>
                  <a:pt x="607" y="11217"/>
                </a:cubicBezTo>
                <a:lnTo>
                  <a:pt x="607" y="11217"/>
                </a:lnTo>
                <a:cubicBezTo>
                  <a:pt x="570" y="11491"/>
                  <a:pt x="563" y="11755"/>
                  <a:pt x="666" y="11986"/>
                </a:cubicBezTo>
                <a:cubicBezTo>
                  <a:pt x="589" y="12030"/>
                  <a:pt x="503" y="12052"/>
                  <a:pt x="416" y="12052"/>
                </a:cubicBezTo>
                <a:cubicBezTo>
                  <a:pt x="363" y="12052"/>
                  <a:pt x="310" y="12044"/>
                  <a:pt x="258" y="12028"/>
                </a:cubicBezTo>
                <a:lnTo>
                  <a:pt x="258" y="12028"/>
                </a:lnTo>
                <a:cubicBezTo>
                  <a:pt x="391" y="12501"/>
                  <a:pt x="652" y="12716"/>
                  <a:pt x="1021" y="12716"/>
                </a:cubicBezTo>
                <a:cubicBezTo>
                  <a:pt x="1098" y="12716"/>
                  <a:pt x="1180" y="12707"/>
                  <a:pt x="1266" y="12689"/>
                </a:cubicBezTo>
                <a:cubicBezTo>
                  <a:pt x="1422" y="12642"/>
                  <a:pt x="1561" y="12617"/>
                  <a:pt x="1683" y="12617"/>
                </a:cubicBezTo>
                <a:cubicBezTo>
                  <a:pt x="1822" y="12617"/>
                  <a:pt x="1940" y="12650"/>
                  <a:pt x="2040" y="12722"/>
                </a:cubicBezTo>
                <a:cubicBezTo>
                  <a:pt x="2084" y="12954"/>
                  <a:pt x="2269" y="13045"/>
                  <a:pt x="2475" y="13045"/>
                </a:cubicBezTo>
                <a:cubicBezTo>
                  <a:pt x="2696" y="13045"/>
                  <a:pt x="2941" y="12940"/>
                  <a:pt x="3062" y="12788"/>
                </a:cubicBezTo>
                <a:cubicBezTo>
                  <a:pt x="3191" y="12831"/>
                  <a:pt x="3320" y="12853"/>
                  <a:pt x="3449" y="12853"/>
                </a:cubicBezTo>
                <a:cubicBezTo>
                  <a:pt x="3664" y="12853"/>
                  <a:pt x="3878" y="12791"/>
                  <a:pt x="4092" y="12658"/>
                </a:cubicBezTo>
                <a:cubicBezTo>
                  <a:pt x="4437" y="12842"/>
                  <a:pt x="4686" y="12925"/>
                  <a:pt x="4855" y="12925"/>
                </a:cubicBezTo>
                <a:cubicBezTo>
                  <a:pt x="5051" y="12925"/>
                  <a:pt x="5139" y="12814"/>
                  <a:pt x="5147" y="12618"/>
                </a:cubicBezTo>
                <a:cubicBezTo>
                  <a:pt x="5226" y="12579"/>
                  <a:pt x="5315" y="12566"/>
                  <a:pt x="5407" y="12566"/>
                </a:cubicBezTo>
                <a:cubicBezTo>
                  <a:pt x="5601" y="12566"/>
                  <a:pt x="5809" y="12624"/>
                  <a:pt x="5966" y="12624"/>
                </a:cubicBezTo>
                <a:cubicBezTo>
                  <a:pt x="6058" y="12624"/>
                  <a:pt x="6133" y="12604"/>
                  <a:pt x="6176" y="12539"/>
                </a:cubicBezTo>
                <a:cubicBezTo>
                  <a:pt x="6523" y="12444"/>
                  <a:pt x="6450" y="12227"/>
                  <a:pt x="6138" y="11941"/>
                </a:cubicBezTo>
                <a:cubicBezTo>
                  <a:pt x="6469" y="11922"/>
                  <a:pt x="6686" y="11842"/>
                  <a:pt x="6828" y="11719"/>
                </a:cubicBezTo>
                <a:cubicBezTo>
                  <a:pt x="6973" y="11499"/>
                  <a:pt x="6480" y="11093"/>
                  <a:pt x="6136" y="11093"/>
                </a:cubicBezTo>
                <a:cubicBezTo>
                  <a:pt x="6042" y="11093"/>
                  <a:pt x="5959" y="11124"/>
                  <a:pt x="5903" y="11198"/>
                </a:cubicBezTo>
                <a:cubicBezTo>
                  <a:pt x="5813" y="11332"/>
                  <a:pt x="5799" y="11535"/>
                  <a:pt x="5629" y="11628"/>
                </a:cubicBezTo>
                <a:cubicBezTo>
                  <a:pt x="5683" y="11339"/>
                  <a:pt x="5552" y="11201"/>
                  <a:pt x="5442" y="11201"/>
                </a:cubicBezTo>
                <a:cubicBezTo>
                  <a:pt x="5395" y="11201"/>
                  <a:pt x="5352" y="11226"/>
                  <a:pt x="5329" y="11276"/>
                </a:cubicBezTo>
                <a:cubicBezTo>
                  <a:pt x="5176" y="11633"/>
                  <a:pt x="4982" y="11781"/>
                  <a:pt x="4783" y="11781"/>
                </a:cubicBezTo>
                <a:cubicBezTo>
                  <a:pt x="4289" y="11781"/>
                  <a:pt x="3761" y="10873"/>
                  <a:pt x="3734" y="9980"/>
                </a:cubicBezTo>
                <a:cubicBezTo>
                  <a:pt x="3640" y="7767"/>
                  <a:pt x="4803" y="5965"/>
                  <a:pt x="3623" y="4138"/>
                </a:cubicBezTo>
                <a:cubicBezTo>
                  <a:pt x="3601" y="3881"/>
                  <a:pt x="3748" y="3719"/>
                  <a:pt x="3889" y="3719"/>
                </a:cubicBezTo>
                <a:cubicBezTo>
                  <a:pt x="3992" y="3719"/>
                  <a:pt x="4091" y="3806"/>
                  <a:pt x="4118" y="4008"/>
                </a:cubicBezTo>
                <a:cubicBezTo>
                  <a:pt x="4590" y="6751"/>
                  <a:pt x="5215" y="7637"/>
                  <a:pt x="5913" y="7637"/>
                </a:cubicBezTo>
                <a:cubicBezTo>
                  <a:pt x="6008" y="7637"/>
                  <a:pt x="6104" y="7620"/>
                  <a:pt x="6202" y="7590"/>
                </a:cubicBezTo>
                <a:cubicBezTo>
                  <a:pt x="5678" y="7432"/>
                  <a:pt x="5398" y="7158"/>
                  <a:pt x="5395" y="6757"/>
                </a:cubicBezTo>
                <a:lnTo>
                  <a:pt x="5395" y="6757"/>
                </a:lnTo>
                <a:cubicBezTo>
                  <a:pt x="5704" y="6939"/>
                  <a:pt x="6060" y="7017"/>
                  <a:pt x="6436" y="7043"/>
                </a:cubicBezTo>
                <a:cubicBezTo>
                  <a:pt x="6004" y="6875"/>
                  <a:pt x="5716" y="6613"/>
                  <a:pt x="5563" y="6262"/>
                </a:cubicBezTo>
                <a:lnTo>
                  <a:pt x="5563" y="6262"/>
                </a:lnTo>
                <a:cubicBezTo>
                  <a:pt x="5728" y="6398"/>
                  <a:pt x="5935" y="6422"/>
                  <a:pt x="6155" y="6432"/>
                </a:cubicBezTo>
                <a:cubicBezTo>
                  <a:pt x="5523" y="5952"/>
                  <a:pt x="5124" y="5118"/>
                  <a:pt x="4872" y="4204"/>
                </a:cubicBezTo>
                <a:cubicBezTo>
                  <a:pt x="4690" y="2692"/>
                  <a:pt x="4149" y="2383"/>
                  <a:pt x="3415" y="1923"/>
                </a:cubicBezTo>
                <a:cubicBezTo>
                  <a:pt x="3500" y="1884"/>
                  <a:pt x="3586" y="1865"/>
                  <a:pt x="3672" y="1865"/>
                </a:cubicBezTo>
                <a:cubicBezTo>
                  <a:pt x="4006" y="1865"/>
                  <a:pt x="4345" y="2156"/>
                  <a:pt x="4690" y="2692"/>
                </a:cubicBezTo>
                <a:lnTo>
                  <a:pt x="4508" y="2158"/>
                </a:lnTo>
                <a:lnTo>
                  <a:pt x="4508" y="2158"/>
                </a:lnTo>
                <a:cubicBezTo>
                  <a:pt x="4996" y="2418"/>
                  <a:pt x="5190" y="2588"/>
                  <a:pt x="5830" y="3421"/>
                </a:cubicBezTo>
                <a:cubicBezTo>
                  <a:pt x="5723" y="3074"/>
                  <a:pt x="5558" y="2751"/>
                  <a:pt x="5251" y="2484"/>
                </a:cubicBezTo>
                <a:lnTo>
                  <a:pt x="5251" y="2484"/>
                </a:lnTo>
                <a:cubicBezTo>
                  <a:pt x="5576" y="2540"/>
                  <a:pt x="5895" y="2862"/>
                  <a:pt x="6446" y="2862"/>
                </a:cubicBezTo>
                <a:cubicBezTo>
                  <a:pt x="6495" y="2862"/>
                  <a:pt x="6546" y="2859"/>
                  <a:pt x="6599" y="2854"/>
                </a:cubicBezTo>
                <a:cubicBezTo>
                  <a:pt x="6008" y="2684"/>
                  <a:pt x="5456" y="2380"/>
                  <a:pt x="5260" y="2010"/>
                </a:cubicBezTo>
                <a:cubicBezTo>
                  <a:pt x="5259" y="2009"/>
                  <a:pt x="5259" y="2008"/>
                  <a:pt x="5261" y="2008"/>
                </a:cubicBezTo>
                <a:cubicBezTo>
                  <a:pt x="5303" y="2008"/>
                  <a:pt x="6104" y="2453"/>
                  <a:pt x="6910" y="2453"/>
                </a:cubicBezTo>
                <a:cubicBezTo>
                  <a:pt x="6950" y="2453"/>
                  <a:pt x="6990" y="2452"/>
                  <a:pt x="7030" y="2449"/>
                </a:cubicBezTo>
                <a:lnTo>
                  <a:pt x="7031" y="2448"/>
                </a:lnTo>
                <a:cubicBezTo>
                  <a:pt x="5596" y="2378"/>
                  <a:pt x="5647" y="1153"/>
                  <a:pt x="3937" y="608"/>
                </a:cubicBezTo>
                <a:cubicBezTo>
                  <a:pt x="3510" y="563"/>
                  <a:pt x="3551" y="1"/>
                  <a:pt x="3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51"/>
          <p:cNvSpPr/>
          <p:nvPr/>
        </p:nvSpPr>
        <p:spPr>
          <a:xfrm>
            <a:off x="7246351" y="3507181"/>
            <a:ext cx="298903" cy="613359"/>
          </a:xfrm>
          <a:custGeom>
            <a:avLst/>
            <a:gdLst/>
            <a:ahLst/>
            <a:cxnLst/>
            <a:rect l="l" t="t" r="r" b="b"/>
            <a:pathLst>
              <a:path w="6784" h="13921" extrusionOk="0">
                <a:moveTo>
                  <a:pt x="4006" y="893"/>
                </a:moveTo>
                <a:cubicBezTo>
                  <a:pt x="4099" y="893"/>
                  <a:pt x="4188" y="933"/>
                  <a:pt x="4253" y="1001"/>
                </a:cubicBezTo>
                <a:cubicBezTo>
                  <a:pt x="4321" y="1068"/>
                  <a:pt x="4357" y="1160"/>
                  <a:pt x="4357" y="1256"/>
                </a:cubicBezTo>
                <a:cubicBezTo>
                  <a:pt x="4359" y="1351"/>
                  <a:pt x="4321" y="1443"/>
                  <a:pt x="4251" y="1507"/>
                </a:cubicBezTo>
                <a:cubicBezTo>
                  <a:pt x="4179" y="1575"/>
                  <a:pt x="4086" y="1609"/>
                  <a:pt x="3994" y="1609"/>
                </a:cubicBezTo>
                <a:cubicBezTo>
                  <a:pt x="3901" y="1609"/>
                  <a:pt x="3809" y="1574"/>
                  <a:pt x="3738" y="1506"/>
                </a:cubicBezTo>
                <a:cubicBezTo>
                  <a:pt x="3668" y="1440"/>
                  <a:pt x="3630" y="1349"/>
                  <a:pt x="3632" y="1256"/>
                </a:cubicBezTo>
                <a:cubicBezTo>
                  <a:pt x="3630" y="1159"/>
                  <a:pt x="3670" y="1067"/>
                  <a:pt x="3739" y="1001"/>
                </a:cubicBezTo>
                <a:cubicBezTo>
                  <a:pt x="3806" y="933"/>
                  <a:pt x="3897" y="893"/>
                  <a:pt x="3993" y="893"/>
                </a:cubicBezTo>
                <a:cubicBezTo>
                  <a:pt x="3995" y="893"/>
                  <a:pt x="3998" y="893"/>
                  <a:pt x="4000" y="893"/>
                </a:cubicBezTo>
                <a:cubicBezTo>
                  <a:pt x="4002" y="893"/>
                  <a:pt x="4004" y="893"/>
                  <a:pt x="4006" y="893"/>
                </a:cubicBezTo>
                <a:close/>
                <a:moveTo>
                  <a:pt x="2713" y="898"/>
                </a:moveTo>
                <a:cubicBezTo>
                  <a:pt x="2715" y="898"/>
                  <a:pt x="2717" y="898"/>
                  <a:pt x="2719" y="898"/>
                </a:cubicBezTo>
                <a:cubicBezTo>
                  <a:pt x="2920" y="898"/>
                  <a:pt x="3085" y="1063"/>
                  <a:pt x="3085" y="1266"/>
                </a:cubicBezTo>
                <a:cubicBezTo>
                  <a:pt x="3087" y="1360"/>
                  <a:pt x="3049" y="1450"/>
                  <a:pt x="2977" y="1513"/>
                </a:cubicBezTo>
                <a:cubicBezTo>
                  <a:pt x="2910" y="1577"/>
                  <a:pt x="2818" y="1613"/>
                  <a:pt x="2725" y="1613"/>
                </a:cubicBezTo>
                <a:cubicBezTo>
                  <a:pt x="2723" y="1613"/>
                  <a:pt x="2721" y="1613"/>
                  <a:pt x="2719" y="1613"/>
                </a:cubicBezTo>
                <a:cubicBezTo>
                  <a:pt x="2717" y="1613"/>
                  <a:pt x="2714" y="1613"/>
                  <a:pt x="2712" y="1613"/>
                </a:cubicBezTo>
                <a:cubicBezTo>
                  <a:pt x="2619" y="1613"/>
                  <a:pt x="2532" y="1577"/>
                  <a:pt x="2465" y="1513"/>
                </a:cubicBezTo>
                <a:cubicBezTo>
                  <a:pt x="2398" y="1448"/>
                  <a:pt x="2358" y="1358"/>
                  <a:pt x="2360" y="1266"/>
                </a:cubicBezTo>
                <a:cubicBezTo>
                  <a:pt x="2360" y="1169"/>
                  <a:pt x="2398" y="1075"/>
                  <a:pt x="2465" y="1006"/>
                </a:cubicBezTo>
                <a:cubicBezTo>
                  <a:pt x="2530" y="938"/>
                  <a:pt x="2619" y="898"/>
                  <a:pt x="2713" y="898"/>
                </a:cubicBezTo>
                <a:close/>
                <a:moveTo>
                  <a:pt x="3349" y="1492"/>
                </a:moveTo>
                <a:cubicBezTo>
                  <a:pt x="3394" y="1525"/>
                  <a:pt x="3436" y="1563"/>
                  <a:pt x="3472" y="1606"/>
                </a:cubicBezTo>
                <a:cubicBezTo>
                  <a:pt x="3493" y="1632"/>
                  <a:pt x="3503" y="1665"/>
                  <a:pt x="3503" y="1698"/>
                </a:cubicBezTo>
                <a:cubicBezTo>
                  <a:pt x="3505" y="1740"/>
                  <a:pt x="3488" y="1780"/>
                  <a:pt x="3456" y="1808"/>
                </a:cubicBezTo>
                <a:cubicBezTo>
                  <a:pt x="3425" y="1835"/>
                  <a:pt x="3385" y="1851"/>
                  <a:pt x="3344" y="1851"/>
                </a:cubicBezTo>
                <a:cubicBezTo>
                  <a:pt x="3304" y="1851"/>
                  <a:pt x="3265" y="1837"/>
                  <a:pt x="3238" y="1811"/>
                </a:cubicBezTo>
                <a:cubicBezTo>
                  <a:pt x="3206" y="1783"/>
                  <a:pt x="3191" y="1745"/>
                  <a:pt x="3193" y="1705"/>
                </a:cubicBezTo>
                <a:cubicBezTo>
                  <a:pt x="3193" y="1655"/>
                  <a:pt x="3243" y="1584"/>
                  <a:pt x="3349" y="1494"/>
                </a:cubicBezTo>
                <a:lnTo>
                  <a:pt x="3349" y="1492"/>
                </a:lnTo>
                <a:close/>
                <a:moveTo>
                  <a:pt x="3356" y="1"/>
                </a:moveTo>
                <a:cubicBezTo>
                  <a:pt x="3197" y="1"/>
                  <a:pt x="3040" y="34"/>
                  <a:pt x="2892" y="96"/>
                </a:cubicBezTo>
                <a:cubicBezTo>
                  <a:pt x="2741" y="159"/>
                  <a:pt x="2601" y="247"/>
                  <a:pt x="2481" y="360"/>
                </a:cubicBezTo>
                <a:cubicBezTo>
                  <a:pt x="2361" y="471"/>
                  <a:pt x="2266" y="605"/>
                  <a:pt x="2200" y="752"/>
                </a:cubicBezTo>
                <a:cubicBezTo>
                  <a:pt x="2132" y="902"/>
                  <a:pt x="2097" y="1061"/>
                  <a:pt x="2097" y="1225"/>
                </a:cubicBezTo>
                <a:cubicBezTo>
                  <a:pt x="2097" y="1500"/>
                  <a:pt x="2214" y="1697"/>
                  <a:pt x="2445" y="1815"/>
                </a:cubicBezTo>
                <a:lnTo>
                  <a:pt x="2446" y="1815"/>
                </a:lnTo>
                <a:cubicBezTo>
                  <a:pt x="2488" y="1837"/>
                  <a:pt x="2531" y="1855"/>
                  <a:pt x="2576" y="1868"/>
                </a:cubicBezTo>
                <a:cubicBezTo>
                  <a:pt x="2651" y="1881"/>
                  <a:pt x="2724" y="1887"/>
                  <a:pt x="2799" y="1889"/>
                </a:cubicBezTo>
                <a:cubicBezTo>
                  <a:pt x="2875" y="1893"/>
                  <a:pt x="2929" y="1912"/>
                  <a:pt x="2960" y="1945"/>
                </a:cubicBezTo>
                <a:cubicBezTo>
                  <a:pt x="2991" y="1979"/>
                  <a:pt x="3009" y="2035"/>
                  <a:pt x="3016" y="2117"/>
                </a:cubicBezTo>
                <a:cubicBezTo>
                  <a:pt x="3047" y="2117"/>
                  <a:pt x="3078" y="2118"/>
                  <a:pt x="3108" y="2122"/>
                </a:cubicBezTo>
                <a:cubicBezTo>
                  <a:pt x="3134" y="2125"/>
                  <a:pt x="3158" y="2132"/>
                  <a:pt x="3182" y="2141"/>
                </a:cubicBezTo>
                <a:cubicBezTo>
                  <a:pt x="3213" y="2129"/>
                  <a:pt x="3248" y="2122"/>
                  <a:pt x="3283" y="2122"/>
                </a:cubicBezTo>
                <a:cubicBezTo>
                  <a:pt x="3316" y="2122"/>
                  <a:pt x="3349" y="2130"/>
                  <a:pt x="3378" y="2146"/>
                </a:cubicBezTo>
                <a:cubicBezTo>
                  <a:pt x="3385" y="2144"/>
                  <a:pt x="3392" y="2141"/>
                  <a:pt x="3399" y="2137"/>
                </a:cubicBezTo>
                <a:cubicBezTo>
                  <a:pt x="3422" y="2125"/>
                  <a:pt x="3448" y="2118"/>
                  <a:pt x="3474" y="2117"/>
                </a:cubicBezTo>
                <a:cubicBezTo>
                  <a:pt x="3476" y="2116"/>
                  <a:pt x="3479" y="2116"/>
                  <a:pt x="3481" y="2116"/>
                </a:cubicBezTo>
                <a:cubicBezTo>
                  <a:pt x="3508" y="2116"/>
                  <a:pt x="3533" y="2125"/>
                  <a:pt x="3555" y="2143"/>
                </a:cubicBezTo>
                <a:cubicBezTo>
                  <a:pt x="3581" y="2120"/>
                  <a:pt x="3616" y="2108"/>
                  <a:pt x="3651" y="2106"/>
                </a:cubicBezTo>
                <a:cubicBezTo>
                  <a:pt x="3661" y="2106"/>
                  <a:pt x="3672" y="2108"/>
                  <a:pt x="3680" y="2111"/>
                </a:cubicBezTo>
                <a:lnTo>
                  <a:pt x="3691" y="2117"/>
                </a:lnTo>
                <a:cubicBezTo>
                  <a:pt x="3708" y="2033"/>
                  <a:pt x="3731" y="1973"/>
                  <a:pt x="3758" y="1938"/>
                </a:cubicBezTo>
                <a:cubicBezTo>
                  <a:pt x="3788" y="1901"/>
                  <a:pt x="3836" y="1882"/>
                  <a:pt x="3908" y="1881"/>
                </a:cubicBezTo>
                <a:cubicBezTo>
                  <a:pt x="3979" y="1875"/>
                  <a:pt x="4048" y="1868"/>
                  <a:pt x="4119" y="1856"/>
                </a:cubicBezTo>
                <a:cubicBezTo>
                  <a:pt x="4282" y="1822"/>
                  <a:pt x="4427" y="1723"/>
                  <a:pt x="4517" y="1582"/>
                </a:cubicBezTo>
                <a:cubicBezTo>
                  <a:pt x="4581" y="1480"/>
                  <a:pt x="4614" y="1360"/>
                  <a:pt x="4612" y="1240"/>
                </a:cubicBezTo>
                <a:cubicBezTo>
                  <a:pt x="4614" y="1072"/>
                  <a:pt x="4579" y="907"/>
                  <a:pt x="4510" y="754"/>
                </a:cubicBezTo>
                <a:cubicBezTo>
                  <a:pt x="4442" y="603"/>
                  <a:pt x="4348" y="468"/>
                  <a:pt x="4230" y="355"/>
                </a:cubicBezTo>
                <a:cubicBezTo>
                  <a:pt x="4112" y="242"/>
                  <a:pt x="3977" y="154"/>
                  <a:pt x="3826" y="93"/>
                </a:cubicBezTo>
                <a:cubicBezTo>
                  <a:pt x="3682" y="32"/>
                  <a:pt x="3526" y="1"/>
                  <a:pt x="3368" y="1"/>
                </a:cubicBezTo>
                <a:cubicBezTo>
                  <a:pt x="3364" y="1"/>
                  <a:pt x="3360" y="1"/>
                  <a:pt x="3356" y="1"/>
                </a:cubicBezTo>
                <a:close/>
                <a:moveTo>
                  <a:pt x="3101" y="2228"/>
                </a:moveTo>
                <a:cubicBezTo>
                  <a:pt x="3054" y="2228"/>
                  <a:pt x="3031" y="2250"/>
                  <a:pt x="3031" y="2294"/>
                </a:cubicBezTo>
                <a:lnTo>
                  <a:pt x="3031" y="2394"/>
                </a:lnTo>
                <a:lnTo>
                  <a:pt x="3156" y="2394"/>
                </a:lnTo>
                <a:lnTo>
                  <a:pt x="3156" y="2294"/>
                </a:lnTo>
                <a:cubicBezTo>
                  <a:pt x="3156" y="2250"/>
                  <a:pt x="3139" y="2228"/>
                  <a:pt x="3101" y="2228"/>
                </a:cubicBezTo>
                <a:close/>
                <a:moveTo>
                  <a:pt x="3270" y="2227"/>
                </a:moveTo>
                <a:cubicBezTo>
                  <a:pt x="3241" y="2227"/>
                  <a:pt x="3219" y="2253"/>
                  <a:pt x="3222" y="2283"/>
                </a:cubicBezTo>
                <a:lnTo>
                  <a:pt x="3222" y="2394"/>
                </a:lnTo>
                <a:lnTo>
                  <a:pt x="3333" y="2394"/>
                </a:lnTo>
                <a:lnTo>
                  <a:pt x="3333" y="2294"/>
                </a:lnTo>
                <a:cubicBezTo>
                  <a:pt x="3335" y="2275"/>
                  <a:pt x="3331" y="2257"/>
                  <a:pt x="3326" y="2240"/>
                </a:cubicBezTo>
                <a:cubicBezTo>
                  <a:pt x="3321" y="2233"/>
                  <a:pt x="3304" y="2228"/>
                  <a:pt x="3278" y="2228"/>
                </a:cubicBezTo>
                <a:cubicBezTo>
                  <a:pt x="3275" y="2227"/>
                  <a:pt x="3272" y="2227"/>
                  <a:pt x="3270" y="2227"/>
                </a:cubicBezTo>
                <a:close/>
                <a:moveTo>
                  <a:pt x="3460" y="2228"/>
                </a:moveTo>
                <a:cubicBezTo>
                  <a:pt x="3422" y="2228"/>
                  <a:pt x="3404" y="2250"/>
                  <a:pt x="3404" y="2294"/>
                </a:cubicBezTo>
                <a:lnTo>
                  <a:pt x="3404" y="2394"/>
                </a:lnTo>
                <a:lnTo>
                  <a:pt x="3514" y="2394"/>
                </a:lnTo>
                <a:lnTo>
                  <a:pt x="3514" y="2294"/>
                </a:lnTo>
                <a:cubicBezTo>
                  <a:pt x="3515" y="2276"/>
                  <a:pt x="3514" y="2257"/>
                  <a:pt x="3507" y="2242"/>
                </a:cubicBezTo>
                <a:cubicBezTo>
                  <a:pt x="3503" y="2233"/>
                  <a:pt x="3486" y="2228"/>
                  <a:pt x="3460" y="2228"/>
                </a:cubicBezTo>
                <a:close/>
                <a:moveTo>
                  <a:pt x="3651" y="2228"/>
                </a:moveTo>
                <a:cubicBezTo>
                  <a:pt x="3611" y="2228"/>
                  <a:pt x="3590" y="2250"/>
                  <a:pt x="3590" y="2294"/>
                </a:cubicBezTo>
                <a:lnTo>
                  <a:pt x="3590" y="2394"/>
                </a:lnTo>
                <a:lnTo>
                  <a:pt x="3706" y="2394"/>
                </a:lnTo>
                <a:lnTo>
                  <a:pt x="3706" y="2294"/>
                </a:lnTo>
                <a:cubicBezTo>
                  <a:pt x="3706" y="2250"/>
                  <a:pt x="3691" y="2228"/>
                  <a:pt x="3651" y="2228"/>
                </a:cubicBezTo>
                <a:close/>
                <a:moveTo>
                  <a:pt x="3590" y="2485"/>
                </a:moveTo>
                <a:lnTo>
                  <a:pt x="3590" y="2566"/>
                </a:lnTo>
                <a:cubicBezTo>
                  <a:pt x="3590" y="2620"/>
                  <a:pt x="3607" y="2646"/>
                  <a:pt x="3640" y="2646"/>
                </a:cubicBezTo>
                <a:cubicBezTo>
                  <a:pt x="3684" y="2646"/>
                  <a:pt x="3706" y="2620"/>
                  <a:pt x="3706" y="2566"/>
                </a:cubicBezTo>
                <a:lnTo>
                  <a:pt x="3706" y="2485"/>
                </a:lnTo>
                <a:close/>
                <a:moveTo>
                  <a:pt x="3031" y="2485"/>
                </a:moveTo>
                <a:lnTo>
                  <a:pt x="3031" y="2566"/>
                </a:lnTo>
                <a:cubicBezTo>
                  <a:pt x="3031" y="2623"/>
                  <a:pt x="3054" y="2651"/>
                  <a:pt x="3101" y="2651"/>
                </a:cubicBezTo>
                <a:cubicBezTo>
                  <a:pt x="3139" y="2651"/>
                  <a:pt x="3156" y="2623"/>
                  <a:pt x="3156" y="2566"/>
                </a:cubicBezTo>
                <a:lnTo>
                  <a:pt x="3156" y="2485"/>
                </a:lnTo>
                <a:close/>
                <a:moveTo>
                  <a:pt x="3222" y="2485"/>
                </a:moveTo>
                <a:lnTo>
                  <a:pt x="3222" y="2566"/>
                </a:lnTo>
                <a:cubicBezTo>
                  <a:pt x="3222" y="2623"/>
                  <a:pt x="3241" y="2651"/>
                  <a:pt x="3278" y="2651"/>
                </a:cubicBezTo>
                <a:cubicBezTo>
                  <a:pt x="3314" y="2651"/>
                  <a:pt x="3333" y="2623"/>
                  <a:pt x="3333" y="2566"/>
                </a:cubicBezTo>
                <a:lnTo>
                  <a:pt x="3333" y="2485"/>
                </a:lnTo>
                <a:close/>
                <a:moveTo>
                  <a:pt x="3404" y="2485"/>
                </a:moveTo>
                <a:lnTo>
                  <a:pt x="3404" y="2566"/>
                </a:lnTo>
                <a:cubicBezTo>
                  <a:pt x="3404" y="2623"/>
                  <a:pt x="3420" y="2651"/>
                  <a:pt x="3449" y="2651"/>
                </a:cubicBezTo>
                <a:cubicBezTo>
                  <a:pt x="3493" y="2651"/>
                  <a:pt x="3514" y="2623"/>
                  <a:pt x="3514" y="2566"/>
                </a:cubicBezTo>
                <a:lnTo>
                  <a:pt x="3514" y="2485"/>
                </a:lnTo>
                <a:close/>
                <a:moveTo>
                  <a:pt x="4005" y="1969"/>
                </a:moveTo>
                <a:cubicBezTo>
                  <a:pt x="3904" y="1969"/>
                  <a:pt x="3840" y="1985"/>
                  <a:pt x="3816" y="2014"/>
                </a:cubicBezTo>
                <a:cubicBezTo>
                  <a:pt x="3790" y="2045"/>
                  <a:pt x="3777" y="2113"/>
                  <a:pt x="3777" y="2221"/>
                </a:cubicBezTo>
                <a:lnTo>
                  <a:pt x="3777" y="2538"/>
                </a:lnTo>
                <a:cubicBezTo>
                  <a:pt x="3777" y="2603"/>
                  <a:pt x="3769" y="2648"/>
                  <a:pt x="3753" y="2675"/>
                </a:cubicBezTo>
                <a:cubicBezTo>
                  <a:pt x="3736" y="2701"/>
                  <a:pt x="3705" y="2715"/>
                  <a:pt x="3661" y="2715"/>
                </a:cubicBezTo>
                <a:cubicBezTo>
                  <a:pt x="3630" y="2715"/>
                  <a:pt x="3599" y="2708"/>
                  <a:pt x="3571" y="2694"/>
                </a:cubicBezTo>
                <a:cubicBezTo>
                  <a:pt x="3538" y="2712"/>
                  <a:pt x="3501" y="2721"/>
                  <a:pt x="3465" y="2721"/>
                </a:cubicBezTo>
                <a:cubicBezTo>
                  <a:pt x="3436" y="2719"/>
                  <a:pt x="3404" y="2710"/>
                  <a:pt x="3378" y="2694"/>
                </a:cubicBezTo>
                <a:cubicBezTo>
                  <a:pt x="3350" y="2707"/>
                  <a:pt x="3319" y="2714"/>
                  <a:pt x="3288" y="2715"/>
                </a:cubicBezTo>
                <a:cubicBezTo>
                  <a:pt x="3253" y="2714"/>
                  <a:pt x="3219" y="2707"/>
                  <a:pt x="3187" y="2694"/>
                </a:cubicBezTo>
                <a:cubicBezTo>
                  <a:pt x="3076" y="2694"/>
                  <a:pt x="3010" y="2688"/>
                  <a:pt x="2988" y="2674"/>
                </a:cubicBezTo>
                <a:cubicBezTo>
                  <a:pt x="2967" y="2658"/>
                  <a:pt x="2955" y="2613"/>
                  <a:pt x="2955" y="2540"/>
                </a:cubicBezTo>
                <a:lnTo>
                  <a:pt x="2955" y="2250"/>
                </a:lnTo>
                <a:cubicBezTo>
                  <a:pt x="2955" y="2144"/>
                  <a:pt x="2943" y="2078"/>
                  <a:pt x="2917" y="2051"/>
                </a:cubicBezTo>
                <a:cubicBezTo>
                  <a:pt x="2892" y="2021"/>
                  <a:pt x="2832" y="2004"/>
                  <a:pt x="2734" y="1997"/>
                </a:cubicBezTo>
                <a:lnTo>
                  <a:pt x="2734" y="2304"/>
                </a:lnTo>
                <a:cubicBezTo>
                  <a:pt x="2734" y="2491"/>
                  <a:pt x="2793" y="2649"/>
                  <a:pt x="2913" y="2778"/>
                </a:cubicBezTo>
                <a:cubicBezTo>
                  <a:pt x="3025" y="2900"/>
                  <a:pt x="3185" y="2969"/>
                  <a:pt x="3350" y="2969"/>
                </a:cubicBezTo>
                <a:cubicBezTo>
                  <a:pt x="3355" y="2969"/>
                  <a:pt x="3359" y="2969"/>
                  <a:pt x="3363" y="2969"/>
                </a:cubicBezTo>
                <a:lnTo>
                  <a:pt x="3364" y="2967"/>
                </a:lnTo>
                <a:cubicBezTo>
                  <a:pt x="3569" y="2967"/>
                  <a:pt x="3727" y="2899"/>
                  <a:pt x="3838" y="2766"/>
                </a:cubicBezTo>
                <a:cubicBezTo>
                  <a:pt x="3949" y="2632"/>
                  <a:pt x="4005" y="2460"/>
                  <a:pt x="4005" y="2252"/>
                </a:cubicBezTo>
                <a:lnTo>
                  <a:pt x="4005" y="1969"/>
                </a:lnTo>
                <a:close/>
                <a:moveTo>
                  <a:pt x="3743" y="2895"/>
                </a:moveTo>
                <a:cubicBezTo>
                  <a:pt x="3687" y="2895"/>
                  <a:pt x="3655" y="2977"/>
                  <a:pt x="3715" y="3010"/>
                </a:cubicBezTo>
                <a:lnTo>
                  <a:pt x="4156" y="3233"/>
                </a:lnTo>
                <a:cubicBezTo>
                  <a:pt x="4163" y="3235"/>
                  <a:pt x="4171" y="3237"/>
                  <a:pt x="4178" y="3237"/>
                </a:cubicBezTo>
                <a:cubicBezTo>
                  <a:pt x="4233" y="3237"/>
                  <a:pt x="4264" y="3160"/>
                  <a:pt x="4211" y="3125"/>
                </a:cubicBezTo>
                <a:lnTo>
                  <a:pt x="3770" y="2901"/>
                </a:lnTo>
                <a:cubicBezTo>
                  <a:pt x="3761" y="2897"/>
                  <a:pt x="3752" y="2895"/>
                  <a:pt x="3743" y="2895"/>
                </a:cubicBezTo>
                <a:close/>
                <a:moveTo>
                  <a:pt x="3193" y="3007"/>
                </a:moveTo>
                <a:cubicBezTo>
                  <a:pt x="3123" y="3007"/>
                  <a:pt x="3068" y="3062"/>
                  <a:pt x="3068" y="3132"/>
                </a:cubicBezTo>
                <a:cubicBezTo>
                  <a:pt x="3068" y="3201"/>
                  <a:pt x="3123" y="3257"/>
                  <a:pt x="3193" y="3257"/>
                </a:cubicBezTo>
                <a:lnTo>
                  <a:pt x="3404" y="3257"/>
                </a:lnTo>
                <a:cubicBezTo>
                  <a:pt x="3474" y="3257"/>
                  <a:pt x="3529" y="3201"/>
                  <a:pt x="3529" y="3132"/>
                </a:cubicBezTo>
                <a:cubicBezTo>
                  <a:pt x="3529" y="3062"/>
                  <a:pt x="3474" y="3007"/>
                  <a:pt x="3404" y="3007"/>
                </a:cubicBezTo>
                <a:close/>
                <a:moveTo>
                  <a:pt x="2975" y="2903"/>
                </a:moveTo>
                <a:cubicBezTo>
                  <a:pt x="2965" y="2903"/>
                  <a:pt x="2955" y="2905"/>
                  <a:pt x="2946" y="2910"/>
                </a:cubicBezTo>
                <a:lnTo>
                  <a:pt x="2483" y="3163"/>
                </a:lnTo>
                <a:cubicBezTo>
                  <a:pt x="2421" y="3197"/>
                  <a:pt x="2454" y="3280"/>
                  <a:pt x="2511" y="3280"/>
                </a:cubicBezTo>
                <a:cubicBezTo>
                  <a:pt x="2521" y="3280"/>
                  <a:pt x="2531" y="3278"/>
                  <a:pt x="2542" y="3272"/>
                </a:cubicBezTo>
                <a:lnTo>
                  <a:pt x="3005" y="3019"/>
                </a:lnTo>
                <a:cubicBezTo>
                  <a:pt x="3035" y="3002"/>
                  <a:pt x="3045" y="2965"/>
                  <a:pt x="3029" y="2936"/>
                </a:cubicBezTo>
                <a:cubicBezTo>
                  <a:pt x="3019" y="2914"/>
                  <a:pt x="2997" y="2903"/>
                  <a:pt x="2975" y="2903"/>
                </a:cubicBezTo>
                <a:close/>
                <a:moveTo>
                  <a:pt x="3205" y="3304"/>
                </a:moveTo>
                <a:cubicBezTo>
                  <a:pt x="3135" y="3304"/>
                  <a:pt x="3078" y="3359"/>
                  <a:pt x="3078" y="3429"/>
                </a:cubicBezTo>
                <a:cubicBezTo>
                  <a:pt x="3080" y="3498"/>
                  <a:pt x="3135" y="3554"/>
                  <a:pt x="3205" y="3554"/>
                </a:cubicBezTo>
                <a:lnTo>
                  <a:pt x="3415" y="3554"/>
                </a:lnTo>
                <a:cubicBezTo>
                  <a:pt x="3484" y="3554"/>
                  <a:pt x="3540" y="3498"/>
                  <a:pt x="3540" y="3429"/>
                </a:cubicBezTo>
                <a:cubicBezTo>
                  <a:pt x="3540" y="3359"/>
                  <a:pt x="3484" y="3304"/>
                  <a:pt x="3415" y="3304"/>
                </a:cubicBezTo>
                <a:close/>
                <a:moveTo>
                  <a:pt x="3424" y="3593"/>
                </a:moveTo>
                <a:cubicBezTo>
                  <a:pt x="3422" y="3593"/>
                  <a:pt x="3420" y="3593"/>
                  <a:pt x="3418" y="3593"/>
                </a:cubicBezTo>
                <a:lnTo>
                  <a:pt x="3208" y="3593"/>
                </a:lnTo>
                <a:cubicBezTo>
                  <a:pt x="3139" y="3593"/>
                  <a:pt x="3083" y="3649"/>
                  <a:pt x="3083" y="3718"/>
                </a:cubicBezTo>
                <a:cubicBezTo>
                  <a:pt x="3083" y="3788"/>
                  <a:pt x="3139" y="3843"/>
                  <a:pt x="3208" y="3843"/>
                </a:cubicBezTo>
                <a:lnTo>
                  <a:pt x="3418" y="3843"/>
                </a:lnTo>
                <a:cubicBezTo>
                  <a:pt x="3420" y="3844"/>
                  <a:pt x="3422" y="3844"/>
                  <a:pt x="3424" y="3844"/>
                </a:cubicBezTo>
                <a:cubicBezTo>
                  <a:pt x="3493" y="3844"/>
                  <a:pt x="3550" y="3788"/>
                  <a:pt x="3550" y="3718"/>
                </a:cubicBezTo>
                <a:cubicBezTo>
                  <a:pt x="3550" y="3649"/>
                  <a:pt x="3493" y="3593"/>
                  <a:pt x="3424" y="3593"/>
                </a:cubicBezTo>
                <a:close/>
                <a:moveTo>
                  <a:pt x="3231" y="4520"/>
                </a:moveTo>
                <a:cubicBezTo>
                  <a:pt x="3161" y="4520"/>
                  <a:pt x="3104" y="4575"/>
                  <a:pt x="3104" y="4645"/>
                </a:cubicBezTo>
                <a:cubicBezTo>
                  <a:pt x="3104" y="4715"/>
                  <a:pt x="3161" y="4772"/>
                  <a:pt x="3231" y="4772"/>
                </a:cubicBezTo>
                <a:cubicBezTo>
                  <a:pt x="3232" y="4772"/>
                  <a:pt x="3233" y="4772"/>
                  <a:pt x="3234" y="4772"/>
                </a:cubicBezTo>
                <a:lnTo>
                  <a:pt x="3444" y="4772"/>
                </a:lnTo>
                <a:cubicBezTo>
                  <a:pt x="3445" y="4772"/>
                  <a:pt x="3446" y="4772"/>
                  <a:pt x="3447" y="4772"/>
                </a:cubicBezTo>
                <a:cubicBezTo>
                  <a:pt x="3517" y="4772"/>
                  <a:pt x="3576" y="4715"/>
                  <a:pt x="3576" y="4645"/>
                </a:cubicBezTo>
                <a:cubicBezTo>
                  <a:pt x="3576" y="4575"/>
                  <a:pt x="3517" y="4520"/>
                  <a:pt x="3447" y="4520"/>
                </a:cubicBezTo>
                <a:cubicBezTo>
                  <a:pt x="3446" y="4520"/>
                  <a:pt x="3445" y="4520"/>
                  <a:pt x="3444" y="4520"/>
                </a:cubicBezTo>
                <a:lnTo>
                  <a:pt x="3234" y="4520"/>
                </a:lnTo>
                <a:cubicBezTo>
                  <a:pt x="3233" y="4520"/>
                  <a:pt x="3232" y="4520"/>
                  <a:pt x="3231" y="4520"/>
                </a:cubicBezTo>
                <a:close/>
                <a:moveTo>
                  <a:pt x="3245" y="4817"/>
                </a:moveTo>
                <a:cubicBezTo>
                  <a:pt x="3177" y="4819"/>
                  <a:pt x="3120" y="4874"/>
                  <a:pt x="3120" y="4944"/>
                </a:cubicBezTo>
                <a:cubicBezTo>
                  <a:pt x="3120" y="5011"/>
                  <a:pt x="3177" y="5069"/>
                  <a:pt x="3245" y="5069"/>
                </a:cubicBezTo>
                <a:lnTo>
                  <a:pt x="3456" y="5069"/>
                </a:lnTo>
                <a:cubicBezTo>
                  <a:pt x="3526" y="5069"/>
                  <a:pt x="3581" y="5011"/>
                  <a:pt x="3581" y="4944"/>
                </a:cubicBezTo>
                <a:cubicBezTo>
                  <a:pt x="3581" y="4874"/>
                  <a:pt x="3526" y="4819"/>
                  <a:pt x="3456" y="4817"/>
                </a:cubicBezTo>
                <a:close/>
                <a:moveTo>
                  <a:pt x="3250" y="5107"/>
                </a:moveTo>
                <a:cubicBezTo>
                  <a:pt x="3180" y="5107"/>
                  <a:pt x="3125" y="5164"/>
                  <a:pt x="3125" y="5232"/>
                </a:cubicBezTo>
                <a:cubicBezTo>
                  <a:pt x="3125" y="5301"/>
                  <a:pt x="3180" y="5358"/>
                  <a:pt x="3250" y="5358"/>
                </a:cubicBezTo>
                <a:lnTo>
                  <a:pt x="3460" y="5358"/>
                </a:lnTo>
                <a:cubicBezTo>
                  <a:pt x="3528" y="5355"/>
                  <a:pt x="3580" y="5299"/>
                  <a:pt x="3580" y="5232"/>
                </a:cubicBezTo>
                <a:cubicBezTo>
                  <a:pt x="3580" y="5166"/>
                  <a:pt x="3528" y="5110"/>
                  <a:pt x="3460" y="5107"/>
                </a:cubicBezTo>
                <a:close/>
                <a:moveTo>
                  <a:pt x="3257" y="5412"/>
                </a:moveTo>
                <a:cubicBezTo>
                  <a:pt x="3187" y="5412"/>
                  <a:pt x="3132" y="5468"/>
                  <a:pt x="3132" y="5537"/>
                </a:cubicBezTo>
                <a:cubicBezTo>
                  <a:pt x="3132" y="5607"/>
                  <a:pt x="3187" y="5662"/>
                  <a:pt x="3257" y="5662"/>
                </a:cubicBezTo>
                <a:lnTo>
                  <a:pt x="3469" y="5662"/>
                </a:lnTo>
                <a:cubicBezTo>
                  <a:pt x="3538" y="5662"/>
                  <a:pt x="3593" y="5607"/>
                  <a:pt x="3593" y="5537"/>
                </a:cubicBezTo>
                <a:cubicBezTo>
                  <a:pt x="3593" y="5468"/>
                  <a:pt x="3538" y="5412"/>
                  <a:pt x="3469" y="5412"/>
                </a:cubicBezTo>
                <a:close/>
                <a:moveTo>
                  <a:pt x="3482" y="5733"/>
                </a:moveTo>
                <a:cubicBezTo>
                  <a:pt x="3480" y="5733"/>
                  <a:pt x="3478" y="5733"/>
                  <a:pt x="3475" y="5733"/>
                </a:cubicBezTo>
                <a:lnTo>
                  <a:pt x="3265" y="5733"/>
                </a:lnTo>
                <a:cubicBezTo>
                  <a:pt x="3196" y="5733"/>
                  <a:pt x="3140" y="5789"/>
                  <a:pt x="3140" y="5858"/>
                </a:cubicBezTo>
                <a:cubicBezTo>
                  <a:pt x="3140" y="5928"/>
                  <a:pt x="3196" y="5983"/>
                  <a:pt x="3265" y="5983"/>
                </a:cubicBezTo>
                <a:lnTo>
                  <a:pt x="3475" y="5983"/>
                </a:lnTo>
                <a:cubicBezTo>
                  <a:pt x="3478" y="5983"/>
                  <a:pt x="3480" y="5983"/>
                  <a:pt x="3482" y="5983"/>
                </a:cubicBezTo>
                <a:cubicBezTo>
                  <a:pt x="3550" y="5983"/>
                  <a:pt x="3607" y="5927"/>
                  <a:pt x="3607" y="5858"/>
                </a:cubicBezTo>
                <a:cubicBezTo>
                  <a:pt x="3607" y="5789"/>
                  <a:pt x="3550" y="5733"/>
                  <a:pt x="3482" y="5733"/>
                </a:cubicBezTo>
                <a:close/>
                <a:moveTo>
                  <a:pt x="5263" y="3234"/>
                </a:moveTo>
                <a:cubicBezTo>
                  <a:pt x="4944" y="3234"/>
                  <a:pt x="4164" y="3279"/>
                  <a:pt x="3934" y="3302"/>
                </a:cubicBezTo>
                <a:lnTo>
                  <a:pt x="3937" y="3302"/>
                </a:lnTo>
                <a:cubicBezTo>
                  <a:pt x="3744" y="3319"/>
                  <a:pt x="3831" y="3357"/>
                  <a:pt x="3835" y="3484"/>
                </a:cubicBezTo>
                <a:cubicBezTo>
                  <a:pt x="3840" y="3611"/>
                  <a:pt x="3675" y="3552"/>
                  <a:pt x="3649" y="3623"/>
                </a:cubicBezTo>
                <a:cubicBezTo>
                  <a:pt x="3573" y="3835"/>
                  <a:pt x="3538" y="4060"/>
                  <a:pt x="3550" y="4286"/>
                </a:cubicBezTo>
                <a:cubicBezTo>
                  <a:pt x="3529" y="4244"/>
                  <a:pt x="3486" y="4217"/>
                  <a:pt x="3439" y="4217"/>
                </a:cubicBezTo>
                <a:lnTo>
                  <a:pt x="3227" y="4217"/>
                </a:lnTo>
                <a:cubicBezTo>
                  <a:pt x="3187" y="4217"/>
                  <a:pt x="3149" y="4237"/>
                  <a:pt x="3127" y="4270"/>
                </a:cubicBezTo>
                <a:cubicBezTo>
                  <a:pt x="3123" y="4314"/>
                  <a:pt x="3121" y="4357"/>
                  <a:pt x="3116" y="4400"/>
                </a:cubicBezTo>
                <a:cubicBezTo>
                  <a:pt x="3137" y="4442"/>
                  <a:pt x="3180" y="4468"/>
                  <a:pt x="3227" y="4468"/>
                </a:cubicBezTo>
                <a:lnTo>
                  <a:pt x="3439" y="4468"/>
                </a:lnTo>
                <a:cubicBezTo>
                  <a:pt x="3491" y="4468"/>
                  <a:pt x="3538" y="4435"/>
                  <a:pt x="3555" y="4385"/>
                </a:cubicBezTo>
                <a:cubicBezTo>
                  <a:pt x="3554" y="4352"/>
                  <a:pt x="3550" y="4321"/>
                  <a:pt x="3550" y="4288"/>
                </a:cubicBezTo>
                <a:lnTo>
                  <a:pt x="3550" y="4288"/>
                </a:lnTo>
                <a:cubicBezTo>
                  <a:pt x="3566" y="4317"/>
                  <a:pt x="3567" y="4354"/>
                  <a:pt x="3555" y="4385"/>
                </a:cubicBezTo>
                <a:cubicBezTo>
                  <a:pt x="3607" y="5018"/>
                  <a:pt x="3921" y="5598"/>
                  <a:pt x="4045" y="5759"/>
                </a:cubicBezTo>
                <a:cubicBezTo>
                  <a:pt x="4182" y="5937"/>
                  <a:pt x="4420" y="6025"/>
                  <a:pt x="4606" y="6025"/>
                </a:cubicBezTo>
                <a:cubicBezTo>
                  <a:pt x="4658" y="6025"/>
                  <a:pt x="4706" y="6018"/>
                  <a:pt x="4746" y="6004"/>
                </a:cubicBezTo>
                <a:cubicBezTo>
                  <a:pt x="4900" y="5950"/>
                  <a:pt x="5096" y="5706"/>
                  <a:pt x="4971" y="5319"/>
                </a:cubicBezTo>
                <a:cubicBezTo>
                  <a:pt x="4965" y="5297"/>
                  <a:pt x="4955" y="5287"/>
                  <a:pt x="4943" y="5287"/>
                </a:cubicBezTo>
                <a:cubicBezTo>
                  <a:pt x="4895" y="5287"/>
                  <a:pt x="4815" y="5448"/>
                  <a:pt x="4763" y="5607"/>
                </a:cubicBezTo>
                <a:cubicBezTo>
                  <a:pt x="4728" y="5714"/>
                  <a:pt x="4625" y="5744"/>
                  <a:pt x="4522" y="5744"/>
                </a:cubicBezTo>
                <a:cubicBezTo>
                  <a:pt x="4434" y="5744"/>
                  <a:pt x="4347" y="5722"/>
                  <a:pt x="4302" y="5707"/>
                </a:cubicBezTo>
                <a:cubicBezTo>
                  <a:pt x="4218" y="5681"/>
                  <a:pt x="3974" y="5466"/>
                  <a:pt x="4175" y="5466"/>
                </a:cubicBezTo>
                <a:cubicBezTo>
                  <a:pt x="4211" y="5466"/>
                  <a:pt x="4261" y="5473"/>
                  <a:pt x="4329" y="5489"/>
                </a:cubicBezTo>
                <a:cubicBezTo>
                  <a:pt x="4380" y="5501"/>
                  <a:pt x="4426" y="5506"/>
                  <a:pt x="4469" y="5506"/>
                </a:cubicBezTo>
                <a:cubicBezTo>
                  <a:pt x="4807" y="5506"/>
                  <a:pt x="4926" y="5169"/>
                  <a:pt x="4937" y="5003"/>
                </a:cubicBezTo>
                <a:cubicBezTo>
                  <a:pt x="4943" y="4912"/>
                  <a:pt x="4893" y="4715"/>
                  <a:pt x="4845" y="4715"/>
                </a:cubicBezTo>
                <a:cubicBezTo>
                  <a:pt x="4829" y="4715"/>
                  <a:pt x="4813" y="4738"/>
                  <a:pt x="4800" y="4794"/>
                </a:cubicBezTo>
                <a:cubicBezTo>
                  <a:pt x="4729" y="5088"/>
                  <a:pt x="4674" y="5315"/>
                  <a:pt x="4445" y="5315"/>
                </a:cubicBezTo>
                <a:cubicBezTo>
                  <a:pt x="4403" y="5315"/>
                  <a:pt x="4355" y="5307"/>
                  <a:pt x="4300" y="5291"/>
                </a:cubicBezTo>
                <a:cubicBezTo>
                  <a:pt x="4177" y="5254"/>
                  <a:pt x="4020" y="5128"/>
                  <a:pt x="4108" y="5128"/>
                </a:cubicBezTo>
                <a:cubicBezTo>
                  <a:pt x="4121" y="5128"/>
                  <a:pt x="4139" y="5130"/>
                  <a:pt x="4163" y="5136"/>
                </a:cubicBezTo>
                <a:cubicBezTo>
                  <a:pt x="4205" y="5147"/>
                  <a:pt x="4246" y="5152"/>
                  <a:pt x="4285" y="5152"/>
                </a:cubicBezTo>
                <a:cubicBezTo>
                  <a:pt x="4666" y="5152"/>
                  <a:pt x="4884" y="4670"/>
                  <a:pt x="4827" y="4237"/>
                </a:cubicBezTo>
                <a:cubicBezTo>
                  <a:pt x="4814" y="4136"/>
                  <a:pt x="4789" y="4096"/>
                  <a:pt x="4761" y="4096"/>
                </a:cubicBezTo>
                <a:cubicBezTo>
                  <a:pt x="4704" y="4096"/>
                  <a:pt x="4639" y="4269"/>
                  <a:pt x="4654" y="4416"/>
                </a:cubicBezTo>
                <a:cubicBezTo>
                  <a:pt x="4674" y="4610"/>
                  <a:pt x="4490" y="4894"/>
                  <a:pt x="4243" y="4894"/>
                </a:cubicBezTo>
                <a:cubicBezTo>
                  <a:pt x="4215" y="4894"/>
                  <a:pt x="4187" y="4891"/>
                  <a:pt x="4158" y="4883"/>
                </a:cubicBezTo>
                <a:cubicBezTo>
                  <a:pt x="4037" y="4851"/>
                  <a:pt x="3828" y="4573"/>
                  <a:pt x="3867" y="4573"/>
                </a:cubicBezTo>
                <a:cubicBezTo>
                  <a:pt x="3869" y="4573"/>
                  <a:pt x="3871" y="4573"/>
                  <a:pt x="3873" y="4574"/>
                </a:cubicBezTo>
                <a:cubicBezTo>
                  <a:pt x="3968" y="4607"/>
                  <a:pt x="4051" y="4621"/>
                  <a:pt x="4126" y="4621"/>
                </a:cubicBezTo>
                <a:cubicBezTo>
                  <a:pt x="4555" y="4621"/>
                  <a:pt x="4672" y="4140"/>
                  <a:pt x="4737" y="3882"/>
                </a:cubicBezTo>
                <a:cubicBezTo>
                  <a:pt x="4749" y="3833"/>
                  <a:pt x="4715" y="3800"/>
                  <a:pt x="4668" y="3800"/>
                </a:cubicBezTo>
                <a:cubicBezTo>
                  <a:pt x="4615" y="3800"/>
                  <a:pt x="4546" y="3842"/>
                  <a:pt x="4506" y="3951"/>
                </a:cubicBezTo>
                <a:cubicBezTo>
                  <a:pt x="4398" y="4248"/>
                  <a:pt x="4316" y="4373"/>
                  <a:pt x="4140" y="4373"/>
                </a:cubicBezTo>
                <a:cubicBezTo>
                  <a:pt x="4054" y="4373"/>
                  <a:pt x="3947" y="4344"/>
                  <a:pt x="3803" y="4291"/>
                </a:cubicBezTo>
                <a:cubicBezTo>
                  <a:pt x="3682" y="4246"/>
                  <a:pt x="3752" y="4107"/>
                  <a:pt x="3880" y="4107"/>
                </a:cubicBezTo>
                <a:cubicBezTo>
                  <a:pt x="3884" y="4107"/>
                  <a:pt x="3888" y="4107"/>
                  <a:pt x="3892" y="4107"/>
                </a:cubicBezTo>
                <a:cubicBezTo>
                  <a:pt x="3905" y="4108"/>
                  <a:pt x="3918" y="4109"/>
                  <a:pt x="3931" y="4109"/>
                </a:cubicBezTo>
                <a:cubicBezTo>
                  <a:pt x="4242" y="4109"/>
                  <a:pt x="4529" y="3854"/>
                  <a:pt x="4616" y="3689"/>
                </a:cubicBezTo>
                <a:cubicBezTo>
                  <a:pt x="4695" y="3539"/>
                  <a:pt x="4604" y="3497"/>
                  <a:pt x="4519" y="3497"/>
                </a:cubicBezTo>
                <a:cubicBezTo>
                  <a:pt x="4471" y="3497"/>
                  <a:pt x="4425" y="3510"/>
                  <a:pt x="4411" y="3524"/>
                </a:cubicBezTo>
                <a:cubicBezTo>
                  <a:pt x="4229" y="3713"/>
                  <a:pt x="4128" y="3821"/>
                  <a:pt x="3970" y="3885"/>
                </a:cubicBezTo>
                <a:cubicBezTo>
                  <a:pt x="3935" y="3900"/>
                  <a:pt x="3908" y="3906"/>
                  <a:pt x="3886" y="3906"/>
                </a:cubicBezTo>
                <a:cubicBezTo>
                  <a:pt x="3811" y="3906"/>
                  <a:pt x="3815" y="3827"/>
                  <a:pt x="3878" y="3753"/>
                </a:cubicBezTo>
                <a:cubicBezTo>
                  <a:pt x="3960" y="3658"/>
                  <a:pt x="4024" y="3538"/>
                  <a:pt x="4187" y="3484"/>
                </a:cubicBezTo>
                <a:cubicBezTo>
                  <a:pt x="4353" y="3429"/>
                  <a:pt x="4558" y="3413"/>
                  <a:pt x="4764" y="3413"/>
                </a:cubicBezTo>
                <a:cubicBezTo>
                  <a:pt x="4982" y="3413"/>
                  <a:pt x="5201" y="3431"/>
                  <a:pt x="5378" y="3439"/>
                </a:cubicBezTo>
                <a:cubicBezTo>
                  <a:pt x="5386" y="3439"/>
                  <a:pt x="5393" y="3440"/>
                  <a:pt x="5401" y="3440"/>
                </a:cubicBezTo>
                <a:cubicBezTo>
                  <a:pt x="5640" y="3440"/>
                  <a:pt x="5532" y="3255"/>
                  <a:pt x="5378" y="3238"/>
                </a:cubicBezTo>
                <a:cubicBezTo>
                  <a:pt x="5354" y="3235"/>
                  <a:pt x="5315" y="3234"/>
                  <a:pt x="5263" y="3234"/>
                </a:cubicBezTo>
                <a:close/>
                <a:moveTo>
                  <a:pt x="1442" y="3222"/>
                </a:moveTo>
                <a:cubicBezTo>
                  <a:pt x="1437" y="3222"/>
                  <a:pt x="1432" y="3222"/>
                  <a:pt x="1428" y="3222"/>
                </a:cubicBezTo>
                <a:lnTo>
                  <a:pt x="1429" y="3224"/>
                </a:lnTo>
                <a:cubicBezTo>
                  <a:pt x="1275" y="3227"/>
                  <a:pt x="1155" y="3416"/>
                  <a:pt x="1415" y="3423"/>
                </a:cubicBezTo>
                <a:cubicBezTo>
                  <a:pt x="1747" y="3432"/>
                  <a:pt x="2238" y="3418"/>
                  <a:pt x="2556" y="3554"/>
                </a:cubicBezTo>
                <a:cubicBezTo>
                  <a:pt x="2710" y="3620"/>
                  <a:pt x="2762" y="3741"/>
                  <a:pt x="2835" y="3842"/>
                </a:cubicBezTo>
                <a:cubicBezTo>
                  <a:pt x="2889" y="3918"/>
                  <a:pt x="2888" y="3993"/>
                  <a:pt x="2822" y="3993"/>
                </a:cubicBezTo>
                <a:cubicBezTo>
                  <a:pt x="2800" y="3993"/>
                  <a:pt x="2772" y="3985"/>
                  <a:pt x="2736" y="3967"/>
                </a:cubicBezTo>
                <a:cubicBezTo>
                  <a:pt x="2592" y="3890"/>
                  <a:pt x="2500" y="3777"/>
                  <a:pt x="2337" y="3576"/>
                </a:cubicBezTo>
                <a:cubicBezTo>
                  <a:pt x="2323" y="3559"/>
                  <a:pt x="2270" y="3541"/>
                  <a:pt x="2219" y="3541"/>
                </a:cubicBezTo>
                <a:cubicBezTo>
                  <a:pt x="2143" y="3541"/>
                  <a:pt x="2069" y="3581"/>
                  <a:pt x="2130" y="3725"/>
                </a:cubicBezTo>
                <a:cubicBezTo>
                  <a:pt x="2205" y="3901"/>
                  <a:pt x="2481" y="4191"/>
                  <a:pt x="2797" y="4192"/>
                </a:cubicBezTo>
                <a:cubicBezTo>
                  <a:pt x="2927" y="4192"/>
                  <a:pt x="2993" y="4343"/>
                  <a:pt x="2868" y="4380"/>
                </a:cubicBezTo>
                <a:cubicBezTo>
                  <a:pt x="2743" y="4417"/>
                  <a:pt x="2646" y="4438"/>
                  <a:pt x="2568" y="4438"/>
                </a:cubicBezTo>
                <a:cubicBezTo>
                  <a:pt x="2378" y="4438"/>
                  <a:pt x="2305" y="4311"/>
                  <a:pt x="2217" y="3993"/>
                </a:cubicBezTo>
                <a:cubicBezTo>
                  <a:pt x="2186" y="3877"/>
                  <a:pt x="2117" y="3831"/>
                  <a:pt x="2065" y="3831"/>
                </a:cubicBezTo>
                <a:cubicBezTo>
                  <a:pt x="2023" y="3831"/>
                  <a:pt x="1992" y="3861"/>
                  <a:pt x="2000" y="3908"/>
                </a:cubicBezTo>
                <a:cubicBezTo>
                  <a:pt x="2046" y="4178"/>
                  <a:pt x="2128" y="4686"/>
                  <a:pt x="2577" y="4686"/>
                </a:cubicBezTo>
                <a:cubicBezTo>
                  <a:pt x="2639" y="4686"/>
                  <a:pt x="2707" y="4676"/>
                  <a:pt x="2783" y="4656"/>
                </a:cubicBezTo>
                <a:cubicBezTo>
                  <a:pt x="2785" y="4655"/>
                  <a:pt x="2786" y="4655"/>
                  <a:pt x="2788" y="4655"/>
                </a:cubicBezTo>
                <a:cubicBezTo>
                  <a:pt x="2828" y="4655"/>
                  <a:pt x="2604" y="4918"/>
                  <a:pt x="2486" y="4942"/>
                </a:cubicBezTo>
                <a:cubicBezTo>
                  <a:pt x="2466" y="4946"/>
                  <a:pt x="2445" y="4948"/>
                  <a:pt x="2426" y="4948"/>
                </a:cubicBezTo>
                <a:cubicBezTo>
                  <a:pt x="2177" y="4948"/>
                  <a:pt x="2008" y="4640"/>
                  <a:pt x="2044" y="4442"/>
                </a:cubicBezTo>
                <a:cubicBezTo>
                  <a:pt x="2069" y="4297"/>
                  <a:pt x="2016" y="4119"/>
                  <a:pt x="1960" y="4119"/>
                </a:cubicBezTo>
                <a:cubicBezTo>
                  <a:pt x="1935" y="4119"/>
                  <a:pt x="1908" y="4157"/>
                  <a:pt x="1889" y="4255"/>
                </a:cubicBezTo>
                <a:cubicBezTo>
                  <a:pt x="1802" y="4692"/>
                  <a:pt x="1989" y="5200"/>
                  <a:pt x="2378" y="5200"/>
                </a:cubicBezTo>
                <a:cubicBezTo>
                  <a:pt x="2406" y="5200"/>
                  <a:pt x="2435" y="5197"/>
                  <a:pt x="2465" y="5192"/>
                </a:cubicBezTo>
                <a:cubicBezTo>
                  <a:pt x="2484" y="5189"/>
                  <a:pt x="2499" y="5187"/>
                  <a:pt x="2510" y="5187"/>
                </a:cubicBezTo>
                <a:cubicBezTo>
                  <a:pt x="2611" y="5187"/>
                  <a:pt x="2446" y="5306"/>
                  <a:pt x="2321" y="5336"/>
                </a:cubicBezTo>
                <a:cubicBezTo>
                  <a:pt x="2279" y="5346"/>
                  <a:pt x="2241" y="5350"/>
                  <a:pt x="2207" y="5350"/>
                </a:cubicBezTo>
                <a:cubicBezTo>
                  <a:pt x="1965" y="5350"/>
                  <a:pt x="1926" y="5114"/>
                  <a:pt x="1877" y="4808"/>
                </a:cubicBezTo>
                <a:cubicBezTo>
                  <a:pt x="1868" y="4750"/>
                  <a:pt x="1854" y="4727"/>
                  <a:pt x="1838" y="4727"/>
                </a:cubicBezTo>
                <a:cubicBezTo>
                  <a:pt x="1792" y="4727"/>
                  <a:pt x="1731" y="4915"/>
                  <a:pt x="1731" y="5004"/>
                </a:cubicBezTo>
                <a:cubicBezTo>
                  <a:pt x="1730" y="5175"/>
                  <a:pt x="1826" y="5537"/>
                  <a:pt x="2181" y="5537"/>
                </a:cubicBezTo>
                <a:cubicBezTo>
                  <a:pt x="2212" y="5537"/>
                  <a:pt x="2246" y="5535"/>
                  <a:pt x="2281" y="5529"/>
                </a:cubicBezTo>
                <a:cubicBezTo>
                  <a:pt x="2334" y="5520"/>
                  <a:pt x="2375" y="5516"/>
                  <a:pt x="2407" y="5516"/>
                </a:cubicBezTo>
                <a:cubicBezTo>
                  <a:pt x="2643" y="5516"/>
                  <a:pt x="2377" y="5726"/>
                  <a:pt x="2292" y="5749"/>
                </a:cubicBezTo>
                <a:cubicBezTo>
                  <a:pt x="2255" y="5758"/>
                  <a:pt x="2190" y="5770"/>
                  <a:pt x="2121" y="5770"/>
                </a:cubicBezTo>
                <a:cubicBezTo>
                  <a:pt x="2009" y="5770"/>
                  <a:pt x="1886" y="5739"/>
                  <a:pt x="1856" y="5615"/>
                </a:cubicBezTo>
                <a:cubicBezTo>
                  <a:pt x="1817" y="5452"/>
                  <a:pt x="1750" y="5285"/>
                  <a:pt x="1704" y="5285"/>
                </a:cubicBezTo>
                <a:cubicBezTo>
                  <a:pt x="1693" y="5285"/>
                  <a:pt x="1684" y="5294"/>
                  <a:pt x="1676" y="5313"/>
                </a:cubicBezTo>
                <a:cubicBezTo>
                  <a:pt x="1528" y="5688"/>
                  <a:pt x="1700" y="5945"/>
                  <a:pt x="1846" y="6009"/>
                </a:cubicBezTo>
                <a:cubicBezTo>
                  <a:pt x="1894" y="6031"/>
                  <a:pt x="1956" y="6042"/>
                  <a:pt x="2023" y="6042"/>
                </a:cubicBezTo>
                <a:cubicBezTo>
                  <a:pt x="2194" y="6042"/>
                  <a:pt x="2404" y="5970"/>
                  <a:pt x="2535" y="5818"/>
                </a:cubicBezTo>
                <a:cubicBezTo>
                  <a:pt x="2672" y="5659"/>
                  <a:pt x="3042" y="5060"/>
                  <a:pt x="3114" y="4400"/>
                </a:cubicBezTo>
                <a:cubicBezTo>
                  <a:pt x="3104" y="4383"/>
                  <a:pt x="3099" y="4364"/>
                  <a:pt x="3099" y="4345"/>
                </a:cubicBezTo>
                <a:cubicBezTo>
                  <a:pt x="3099" y="4319"/>
                  <a:pt x="3108" y="4293"/>
                  <a:pt x="3123" y="4272"/>
                </a:cubicBezTo>
                <a:cubicBezTo>
                  <a:pt x="3127" y="4217"/>
                  <a:pt x="3127" y="4163"/>
                  <a:pt x="3123" y="4107"/>
                </a:cubicBezTo>
                <a:lnTo>
                  <a:pt x="3123" y="4107"/>
                </a:lnTo>
                <a:cubicBezTo>
                  <a:pt x="3146" y="4133"/>
                  <a:pt x="3180" y="4149"/>
                  <a:pt x="3215" y="4149"/>
                </a:cubicBezTo>
                <a:lnTo>
                  <a:pt x="3427" y="4149"/>
                </a:lnTo>
                <a:cubicBezTo>
                  <a:pt x="3495" y="4145"/>
                  <a:pt x="3547" y="4092"/>
                  <a:pt x="3547" y="4024"/>
                </a:cubicBezTo>
                <a:cubicBezTo>
                  <a:pt x="3547" y="3956"/>
                  <a:pt x="3495" y="3901"/>
                  <a:pt x="3427" y="3899"/>
                </a:cubicBezTo>
                <a:lnTo>
                  <a:pt x="3215" y="3899"/>
                </a:lnTo>
                <a:cubicBezTo>
                  <a:pt x="3173" y="3899"/>
                  <a:pt x="3134" y="3920"/>
                  <a:pt x="3111" y="3956"/>
                </a:cubicBezTo>
                <a:cubicBezTo>
                  <a:pt x="3116" y="4007"/>
                  <a:pt x="3121" y="4057"/>
                  <a:pt x="3123" y="4107"/>
                </a:cubicBezTo>
                <a:cubicBezTo>
                  <a:pt x="3102" y="4085"/>
                  <a:pt x="3092" y="4055"/>
                  <a:pt x="3090" y="4024"/>
                </a:cubicBezTo>
                <a:cubicBezTo>
                  <a:pt x="3092" y="4000"/>
                  <a:pt x="3099" y="3977"/>
                  <a:pt x="3111" y="3958"/>
                </a:cubicBezTo>
                <a:cubicBezTo>
                  <a:pt x="3101" y="3880"/>
                  <a:pt x="3085" y="3805"/>
                  <a:pt x="3064" y="3731"/>
                </a:cubicBezTo>
                <a:cubicBezTo>
                  <a:pt x="3043" y="3658"/>
                  <a:pt x="2884" y="3703"/>
                  <a:pt x="2896" y="3578"/>
                </a:cubicBezTo>
                <a:cubicBezTo>
                  <a:pt x="2908" y="3453"/>
                  <a:pt x="2995" y="3422"/>
                  <a:pt x="2811" y="3390"/>
                </a:cubicBezTo>
                <a:cubicBezTo>
                  <a:pt x="2562" y="3346"/>
                  <a:pt x="1642" y="3222"/>
                  <a:pt x="1442" y="3222"/>
                </a:cubicBezTo>
                <a:close/>
                <a:moveTo>
                  <a:pt x="1474" y="3450"/>
                </a:moveTo>
                <a:cubicBezTo>
                  <a:pt x="1458" y="3450"/>
                  <a:pt x="1436" y="3456"/>
                  <a:pt x="1405" y="3469"/>
                </a:cubicBezTo>
                <a:cubicBezTo>
                  <a:pt x="1278" y="3522"/>
                  <a:pt x="1372" y="3630"/>
                  <a:pt x="1261" y="3810"/>
                </a:cubicBezTo>
                <a:cubicBezTo>
                  <a:pt x="777" y="4598"/>
                  <a:pt x="605" y="5393"/>
                  <a:pt x="530" y="5598"/>
                </a:cubicBezTo>
                <a:cubicBezTo>
                  <a:pt x="470" y="5770"/>
                  <a:pt x="230" y="5813"/>
                  <a:pt x="296" y="5987"/>
                </a:cubicBezTo>
                <a:cubicBezTo>
                  <a:pt x="316" y="6043"/>
                  <a:pt x="380" y="6085"/>
                  <a:pt x="432" y="6085"/>
                </a:cubicBezTo>
                <a:cubicBezTo>
                  <a:pt x="466" y="6085"/>
                  <a:pt x="495" y="6069"/>
                  <a:pt x="506" y="6028"/>
                </a:cubicBezTo>
                <a:cubicBezTo>
                  <a:pt x="516" y="5992"/>
                  <a:pt x="561" y="5963"/>
                  <a:pt x="595" y="5963"/>
                </a:cubicBezTo>
                <a:cubicBezTo>
                  <a:pt x="610" y="5963"/>
                  <a:pt x="623" y="5968"/>
                  <a:pt x="629" y="5982"/>
                </a:cubicBezTo>
                <a:cubicBezTo>
                  <a:pt x="654" y="6040"/>
                  <a:pt x="692" y="6067"/>
                  <a:pt x="731" y="6067"/>
                </a:cubicBezTo>
                <a:cubicBezTo>
                  <a:pt x="771" y="6067"/>
                  <a:pt x="813" y="6039"/>
                  <a:pt x="843" y="5985"/>
                </a:cubicBezTo>
                <a:cubicBezTo>
                  <a:pt x="917" y="5855"/>
                  <a:pt x="749" y="5864"/>
                  <a:pt x="784" y="5667"/>
                </a:cubicBezTo>
                <a:cubicBezTo>
                  <a:pt x="903" y="4984"/>
                  <a:pt x="1289" y="4005"/>
                  <a:pt x="1504" y="3866"/>
                </a:cubicBezTo>
                <a:cubicBezTo>
                  <a:pt x="1704" y="3737"/>
                  <a:pt x="1734" y="3575"/>
                  <a:pt x="1601" y="3575"/>
                </a:cubicBezTo>
                <a:cubicBezTo>
                  <a:pt x="1595" y="3575"/>
                  <a:pt x="1590" y="3576"/>
                  <a:pt x="1584" y="3576"/>
                </a:cubicBezTo>
                <a:cubicBezTo>
                  <a:pt x="1581" y="3576"/>
                  <a:pt x="1578" y="3577"/>
                  <a:pt x="1575" y="3577"/>
                </a:cubicBezTo>
                <a:cubicBezTo>
                  <a:pt x="1487" y="3577"/>
                  <a:pt x="1551" y="3450"/>
                  <a:pt x="1474" y="3450"/>
                </a:cubicBezTo>
                <a:close/>
                <a:moveTo>
                  <a:pt x="5314" y="3469"/>
                </a:moveTo>
                <a:cubicBezTo>
                  <a:pt x="5236" y="3469"/>
                  <a:pt x="5299" y="3596"/>
                  <a:pt x="5211" y="3596"/>
                </a:cubicBezTo>
                <a:cubicBezTo>
                  <a:pt x="5208" y="3596"/>
                  <a:pt x="5205" y="3595"/>
                  <a:pt x="5202" y="3595"/>
                </a:cubicBezTo>
                <a:cubicBezTo>
                  <a:pt x="5196" y="3595"/>
                  <a:pt x="5191" y="3594"/>
                  <a:pt x="5185" y="3594"/>
                </a:cubicBezTo>
                <a:cubicBezTo>
                  <a:pt x="5052" y="3594"/>
                  <a:pt x="5084" y="3757"/>
                  <a:pt x="5282" y="3885"/>
                </a:cubicBezTo>
                <a:cubicBezTo>
                  <a:pt x="5497" y="4024"/>
                  <a:pt x="5883" y="5003"/>
                  <a:pt x="6004" y="5688"/>
                </a:cubicBezTo>
                <a:cubicBezTo>
                  <a:pt x="6037" y="5883"/>
                  <a:pt x="5869" y="5874"/>
                  <a:pt x="5943" y="6004"/>
                </a:cubicBezTo>
                <a:cubicBezTo>
                  <a:pt x="5973" y="6058"/>
                  <a:pt x="6015" y="6087"/>
                  <a:pt x="6056" y="6087"/>
                </a:cubicBezTo>
                <a:cubicBezTo>
                  <a:pt x="6095" y="6087"/>
                  <a:pt x="6133" y="6060"/>
                  <a:pt x="6159" y="6002"/>
                </a:cubicBezTo>
                <a:cubicBezTo>
                  <a:pt x="6164" y="5988"/>
                  <a:pt x="6177" y="5982"/>
                  <a:pt x="6192" y="5982"/>
                </a:cubicBezTo>
                <a:cubicBezTo>
                  <a:pt x="6225" y="5982"/>
                  <a:pt x="6270" y="6012"/>
                  <a:pt x="6280" y="6047"/>
                </a:cubicBezTo>
                <a:cubicBezTo>
                  <a:pt x="6292" y="6088"/>
                  <a:pt x="6321" y="6105"/>
                  <a:pt x="6354" y="6105"/>
                </a:cubicBezTo>
                <a:cubicBezTo>
                  <a:pt x="6407" y="6105"/>
                  <a:pt x="6471" y="6063"/>
                  <a:pt x="6492" y="6006"/>
                </a:cubicBezTo>
                <a:cubicBezTo>
                  <a:pt x="6558" y="5834"/>
                  <a:pt x="6316" y="5789"/>
                  <a:pt x="6256" y="5617"/>
                </a:cubicBezTo>
                <a:cubicBezTo>
                  <a:pt x="6183" y="5412"/>
                  <a:pt x="6009" y="4617"/>
                  <a:pt x="5525" y="3831"/>
                </a:cubicBezTo>
                <a:cubicBezTo>
                  <a:pt x="5414" y="3649"/>
                  <a:pt x="5508" y="3541"/>
                  <a:pt x="5383" y="3488"/>
                </a:cubicBezTo>
                <a:cubicBezTo>
                  <a:pt x="5352" y="3475"/>
                  <a:pt x="5330" y="3469"/>
                  <a:pt x="5314" y="3469"/>
                </a:cubicBezTo>
                <a:close/>
                <a:moveTo>
                  <a:pt x="3286" y="6034"/>
                </a:moveTo>
                <a:cubicBezTo>
                  <a:pt x="3219" y="6034"/>
                  <a:pt x="3161" y="6089"/>
                  <a:pt x="3161" y="6159"/>
                </a:cubicBezTo>
                <a:cubicBezTo>
                  <a:pt x="3161" y="6228"/>
                  <a:pt x="3219" y="6284"/>
                  <a:pt x="3286" y="6284"/>
                </a:cubicBezTo>
                <a:lnTo>
                  <a:pt x="3498" y="6284"/>
                </a:lnTo>
                <a:cubicBezTo>
                  <a:pt x="3567" y="6284"/>
                  <a:pt x="3623" y="6228"/>
                  <a:pt x="3623" y="6159"/>
                </a:cubicBezTo>
                <a:cubicBezTo>
                  <a:pt x="3623" y="6089"/>
                  <a:pt x="3567" y="6034"/>
                  <a:pt x="3498" y="6034"/>
                </a:cubicBezTo>
                <a:close/>
                <a:moveTo>
                  <a:pt x="3300" y="6315"/>
                </a:moveTo>
                <a:cubicBezTo>
                  <a:pt x="3231" y="6315"/>
                  <a:pt x="3175" y="6372"/>
                  <a:pt x="3175" y="6441"/>
                </a:cubicBezTo>
                <a:cubicBezTo>
                  <a:pt x="3175" y="6509"/>
                  <a:pt x="3231" y="6566"/>
                  <a:pt x="3300" y="6566"/>
                </a:cubicBezTo>
                <a:lnTo>
                  <a:pt x="3512" y="6566"/>
                </a:lnTo>
                <a:cubicBezTo>
                  <a:pt x="3581" y="6566"/>
                  <a:pt x="3637" y="6509"/>
                  <a:pt x="3637" y="6441"/>
                </a:cubicBezTo>
                <a:cubicBezTo>
                  <a:pt x="3637" y="6372"/>
                  <a:pt x="3581" y="6315"/>
                  <a:pt x="3512" y="6315"/>
                </a:cubicBezTo>
                <a:close/>
                <a:moveTo>
                  <a:pt x="2907" y="7166"/>
                </a:moveTo>
                <a:cubicBezTo>
                  <a:pt x="2954" y="7166"/>
                  <a:pt x="3065" y="7240"/>
                  <a:pt x="3173" y="7351"/>
                </a:cubicBezTo>
                <a:cubicBezTo>
                  <a:pt x="3298" y="7479"/>
                  <a:pt x="3377" y="7608"/>
                  <a:pt x="3345" y="7637"/>
                </a:cubicBezTo>
                <a:cubicBezTo>
                  <a:pt x="3341" y="7642"/>
                  <a:pt x="3335" y="7644"/>
                  <a:pt x="3326" y="7644"/>
                </a:cubicBezTo>
                <a:cubicBezTo>
                  <a:pt x="3279" y="7644"/>
                  <a:pt x="3171" y="7570"/>
                  <a:pt x="3062" y="7460"/>
                </a:cubicBezTo>
                <a:cubicBezTo>
                  <a:pt x="2936" y="7332"/>
                  <a:pt x="2859" y="7203"/>
                  <a:pt x="2889" y="7172"/>
                </a:cubicBezTo>
                <a:cubicBezTo>
                  <a:pt x="2893" y="7168"/>
                  <a:pt x="2899" y="7166"/>
                  <a:pt x="2907" y="7166"/>
                </a:cubicBezTo>
                <a:close/>
                <a:moveTo>
                  <a:pt x="4037" y="7169"/>
                </a:moveTo>
                <a:cubicBezTo>
                  <a:pt x="4046" y="7169"/>
                  <a:pt x="4052" y="7171"/>
                  <a:pt x="4057" y="7176"/>
                </a:cubicBezTo>
                <a:cubicBezTo>
                  <a:pt x="4086" y="7205"/>
                  <a:pt x="4008" y="7333"/>
                  <a:pt x="3883" y="7462"/>
                </a:cubicBezTo>
                <a:cubicBezTo>
                  <a:pt x="3775" y="7570"/>
                  <a:pt x="3666" y="7644"/>
                  <a:pt x="3618" y="7644"/>
                </a:cubicBezTo>
                <a:cubicBezTo>
                  <a:pt x="3609" y="7644"/>
                  <a:pt x="3603" y="7642"/>
                  <a:pt x="3599" y="7637"/>
                </a:cubicBezTo>
                <a:cubicBezTo>
                  <a:pt x="3567" y="7608"/>
                  <a:pt x="3646" y="7479"/>
                  <a:pt x="3772" y="7351"/>
                </a:cubicBezTo>
                <a:cubicBezTo>
                  <a:pt x="3879" y="7243"/>
                  <a:pt x="3988" y="7169"/>
                  <a:pt x="4037" y="7169"/>
                </a:cubicBezTo>
                <a:close/>
                <a:moveTo>
                  <a:pt x="3004" y="7721"/>
                </a:moveTo>
                <a:cubicBezTo>
                  <a:pt x="3033" y="7721"/>
                  <a:pt x="3062" y="7727"/>
                  <a:pt x="3090" y="7741"/>
                </a:cubicBezTo>
                <a:cubicBezTo>
                  <a:pt x="3177" y="7785"/>
                  <a:pt x="3215" y="7882"/>
                  <a:pt x="3177" y="7958"/>
                </a:cubicBezTo>
                <a:cubicBezTo>
                  <a:pt x="3151" y="8010"/>
                  <a:pt x="3097" y="8038"/>
                  <a:pt x="3038" y="8038"/>
                </a:cubicBezTo>
                <a:cubicBezTo>
                  <a:pt x="3010" y="8038"/>
                  <a:pt x="2980" y="8031"/>
                  <a:pt x="2951" y="8017"/>
                </a:cubicBezTo>
                <a:cubicBezTo>
                  <a:pt x="2865" y="7974"/>
                  <a:pt x="2826" y="7877"/>
                  <a:pt x="2865" y="7800"/>
                </a:cubicBezTo>
                <a:cubicBezTo>
                  <a:pt x="2890" y="7750"/>
                  <a:pt x="2945" y="7721"/>
                  <a:pt x="3004" y="7721"/>
                </a:cubicBezTo>
                <a:close/>
                <a:moveTo>
                  <a:pt x="3969" y="7722"/>
                </a:moveTo>
                <a:cubicBezTo>
                  <a:pt x="3995" y="7722"/>
                  <a:pt x="4022" y="7728"/>
                  <a:pt x="4048" y="7741"/>
                </a:cubicBezTo>
                <a:cubicBezTo>
                  <a:pt x="4133" y="7781"/>
                  <a:pt x="4170" y="7884"/>
                  <a:pt x="4130" y="7969"/>
                </a:cubicBezTo>
                <a:cubicBezTo>
                  <a:pt x="4099" y="8039"/>
                  <a:pt x="4035" y="8074"/>
                  <a:pt x="3970" y="8074"/>
                </a:cubicBezTo>
                <a:cubicBezTo>
                  <a:pt x="3901" y="8074"/>
                  <a:pt x="3833" y="8035"/>
                  <a:pt x="3805" y="7958"/>
                </a:cubicBezTo>
                <a:cubicBezTo>
                  <a:pt x="3761" y="7837"/>
                  <a:pt x="3856" y="7722"/>
                  <a:pt x="3969" y="7722"/>
                </a:cubicBezTo>
                <a:close/>
                <a:moveTo>
                  <a:pt x="4280" y="6168"/>
                </a:moveTo>
                <a:cubicBezTo>
                  <a:pt x="4005" y="6168"/>
                  <a:pt x="3886" y="6499"/>
                  <a:pt x="3803" y="6587"/>
                </a:cubicBezTo>
                <a:cubicBezTo>
                  <a:pt x="3712" y="6683"/>
                  <a:pt x="3599" y="6711"/>
                  <a:pt x="3485" y="6711"/>
                </a:cubicBezTo>
                <a:cubicBezTo>
                  <a:pt x="3341" y="6711"/>
                  <a:pt x="3194" y="6667"/>
                  <a:pt x="3083" y="6660"/>
                </a:cubicBezTo>
                <a:cubicBezTo>
                  <a:pt x="2912" y="6651"/>
                  <a:pt x="2734" y="6288"/>
                  <a:pt x="2319" y="6288"/>
                </a:cubicBezTo>
                <a:cubicBezTo>
                  <a:pt x="2255" y="6288"/>
                  <a:pt x="2186" y="6297"/>
                  <a:pt x="2110" y="6316"/>
                </a:cubicBezTo>
                <a:cubicBezTo>
                  <a:pt x="1644" y="6439"/>
                  <a:pt x="1993" y="6989"/>
                  <a:pt x="2144" y="6989"/>
                </a:cubicBezTo>
                <a:cubicBezTo>
                  <a:pt x="2151" y="6989"/>
                  <a:pt x="2159" y="6988"/>
                  <a:pt x="2165" y="6985"/>
                </a:cubicBezTo>
                <a:cubicBezTo>
                  <a:pt x="2243" y="6947"/>
                  <a:pt x="2303" y="6921"/>
                  <a:pt x="2343" y="6921"/>
                </a:cubicBezTo>
                <a:cubicBezTo>
                  <a:pt x="2389" y="6921"/>
                  <a:pt x="2407" y="6957"/>
                  <a:pt x="2391" y="7054"/>
                </a:cubicBezTo>
                <a:cubicBezTo>
                  <a:pt x="2344" y="7349"/>
                  <a:pt x="2450" y="7257"/>
                  <a:pt x="2646" y="7356"/>
                </a:cubicBezTo>
                <a:cubicBezTo>
                  <a:pt x="2844" y="7455"/>
                  <a:pt x="2658" y="7542"/>
                  <a:pt x="2641" y="7715"/>
                </a:cubicBezTo>
                <a:cubicBezTo>
                  <a:pt x="2607" y="8044"/>
                  <a:pt x="2796" y="8170"/>
                  <a:pt x="2996" y="8170"/>
                </a:cubicBezTo>
                <a:cubicBezTo>
                  <a:pt x="3194" y="8170"/>
                  <a:pt x="3402" y="8047"/>
                  <a:pt x="3416" y="7875"/>
                </a:cubicBezTo>
                <a:cubicBezTo>
                  <a:pt x="3422" y="7821"/>
                  <a:pt x="3442" y="7780"/>
                  <a:pt x="3471" y="7780"/>
                </a:cubicBezTo>
                <a:cubicBezTo>
                  <a:pt x="3499" y="7780"/>
                  <a:pt x="3534" y="7819"/>
                  <a:pt x="3569" y="7922"/>
                </a:cubicBezTo>
                <a:cubicBezTo>
                  <a:pt x="3631" y="8105"/>
                  <a:pt x="3773" y="8173"/>
                  <a:pt x="3922" y="8173"/>
                </a:cubicBezTo>
                <a:cubicBezTo>
                  <a:pt x="4113" y="8173"/>
                  <a:pt x="4314" y="8060"/>
                  <a:pt x="4364" y="7929"/>
                </a:cubicBezTo>
                <a:lnTo>
                  <a:pt x="4364" y="7929"/>
                </a:lnTo>
                <a:lnTo>
                  <a:pt x="4362" y="7931"/>
                </a:lnTo>
                <a:cubicBezTo>
                  <a:pt x="4428" y="7759"/>
                  <a:pt x="4000" y="7384"/>
                  <a:pt x="4300" y="7349"/>
                </a:cubicBezTo>
                <a:cubicBezTo>
                  <a:pt x="4480" y="7323"/>
                  <a:pt x="4640" y="7143"/>
                  <a:pt x="4498" y="6974"/>
                </a:cubicBezTo>
                <a:cubicBezTo>
                  <a:pt x="4371" y="6861"/>
                  <a:pt x="4400" y="6816"/>
                  <a:pt x="4604" y="6757"/>
                </a:cubicBezTo>
                <a:cubicBezTo>
                  <a:pt x="4871" y="6681"/>
                  <a:pt x="4831" y="6306"/>
                  <a:pt x="4385" y="6183"/>
                </a:cubicBezTo>
                <a:cubicBezTo>
                  <a:pt x="4348" y="6173"/>
                  <a:pt x="4313" y="6168"/>
                  <a:pt x="4280" y="6168"/>
                </a:cubicBezTo>
                <a:close/>
                <a:moveTo>
                  <a:pt x="778" y="6088"/>
                </a:moveTo>
                <a:cubicBezTo>
                  <a:pt x="776" y="6088"/>
                  <a:pt x="773" y="6089"/>
                  <a:pt x="770" y="6089"/>
                </a:cubicBezTo>
                <a:cubicBezTo>
                  <a:pt x="625" y="6123"/>
                  <a:pt x="680" y="6194"/>
                  <a:pt x="609" y="6194"/>
                </a:cubicBezTo>
                <a:cubicBezTo>
                  <a:pt x="586" y="6194"/>
                  <a:pt x="551" y="6187"/>
                  <a:pt x="492" y="6169"/>
                </a:cubicBezTo>
                <a:cubicBezTo>
                  <a:pt x="478" y="6165"/>
                  <a:pt x="466" y="6163"/>
                  <a:pt x="455" y="6163"/>
                </a:cubicBezTo>
                <a:cubicBezTo>
                  <a:pt x="315" y="6163"/>
                  <a:pt x="424" y="6500"/>
                  <a:pt x="464" y="6613"/>
                </a:cubicBezTo>
                <a:cubicBezTo>
                  <a:pt x="640" y="7099"/>
                  <a:pt x="674" y="7995"/>
                  <a:pt x="638" y="8455"/>
                </a:cubicBezTo>
                <a:lnTo>
                  <a:pt x="640" y="8453"/>
                </a:lnTo>
                <a:lnTo>
                  <a:pt x="640" y="8453"/>
                </a:lnTo>
                <a:cubicBezTo>
                  <a:pt x="635" y="8502"/>
                  <a:pt x="642" y="8562"/>
                  <a:pt x="688" y="8562"/>
                </a:cubicBezTo>
                <a:cubicBezTo>
                  <a:pt x="709" y="8562"/>
                  <a:pt x="738" y="8550"/>
                  <a:pt x="777" y="8519"/>
                </a:cubicBezTo>
                <a:cubicBezTo>
                  <a:pt x="797" y="8502"/>
                  <a:pt x="814" y="8496"/>
                  <a:pt x="830" y="8496"/>
                </a:cubicBezTo>
                <a:cubicBezTo>
                  <a:pt x="884" y="8496"/>
                  <a:pt x="912" y="8578"/>
                  <a:pt x="955" y="8595"/>
                </a:cubicBezTo>
                <a:cubicBezTo>
                  <a:pt x="959" y="8597"/>
                  <a:pt x="964" y="8598"/>
                  <a:pt x="968" y="8598"/>
                </a:cubicBezTo>
                <a:cubicBezTo>
                  <a:pt x="1024" y="8598"/>
                  <a:pt x="1134" y="8476"/>
                  <a:pt x="966" y="8311"/>
                </a:cubicBezTo>
                <a:cubicBezTo>
                  <a:pt x="749" y="8099"/>
                  <a:pt x="846" y="6671"/>
                  <a:pt x="858" y="6412"/>
                </a:cubicBezTo>
                <a:cubicBezTo>
                  <a:pt x="863" y="6302"/>
                  <a:pt x="852" y="6088"/>
                  <a:pt x="778" y="6088"/>
                </a:cubicBezTo>
                <a:close/>
                <a:moveTo>
                  <a:pt x="6008" y="6109"/>
                </a:moveTo>
                <a:cubicBezTo>
                  <a:pt x="5935" y="6109"/>
                  <a:pt x="5924" y="6321"/>
                  <a:pt x="5929" y="6433"/>
                </a:cubicBezTo>
                <a:cubicBezTo>
                  <a:pt x="5942" y="6690"/>
                  <a:pt x="6041" y="8120"/>
                  <a:pt x="5824" y="8331"/>
                </a:cubicBezTo>
                <a:cubicBezTo>
                  <a:pt x="5654" y="8496"/>
                  <a:pt x="5766" y="8618"/>
                  <a:pt x="5822" y="8618"/>
                </a:cubicBezTo>
                <a:cubicBezTo>
                  <a:pt x="5827" y="8618"/>
                  <a:pt x="5831" y="8618"/>
                  <a:pt x="5834" y="8616"/>
                </a:cubicBezTo>
                <a:cubicBezTo>
                  <a:pt x="5876" y="8597"/>
                  <a:pt x="5905" y="8516"/>
                  <a:pt x="5959" y="8516"/>
                </a:cubicBezTo>
                <a:cubicBezTo>
                  <a:pt x="5974" y="8516"/>
                  <a:pt x="5991" y="8522"/>
                  <a:pt x="6011" y="8538"/>
                </a:cubicBezTo>
                <a:cubicBezTo>
                  <a:pt x="6050" y="8570"/>
                  <a:pt x="6079" y="8582"/>
                  <a:pt x="6100" y="8582"/>
                </a:cubicBezTo>
                <a:cubicBezTo>
                  <a:pt x="6146" y="8582"/>
                  <a:pt x="6153" y="8521"/>
                  <a:pt x="6150" y="8474"/>
                </a:cubicBezTo>
                <a:cubicBezTo>
                  <a:pt x="6113" y="8014"/>
                  <a:pt x="6146" y="7120"/>
                  <a:pt x="6323" y="6634"/>
                </a:cubicBezTo>
                <a:cubicBezTo>
                  <a:pt x="6365" y="6520"/>
                  <a:pt x="6473" y="6182"/>
                  <a:pt x="6332" y="6182"/>
                </a:cubicBezTo>
                <a:cubicBezTo>
                  <a:pt x="6322" y="6182"/>
                  <a:pt x="6309" y="6184"/>
                  <a:pt x="6296" y="6188"/>
                </a:cubicBezTo>
                <a:cubicBezTo>
                  <a:pt x="6237" y="6206"/>
                  <a:pt x="6201" y="6213"/>
                  <a:pt x="6179" y="6213"/>
                </a:cubicBezTo>
                <a:cubicBezTo>
                  <a:pt x="6108" y="6213"/>
                  <a:pt x="6163" y="6143"/>
                  <a:pt x="6018" y="6110"/>
                </a:cubicBezTo>
                <a:cubicBezTo>
                  <a:pt x="6015" y="6109"/>
                  <a:pt x="6012" y="6109"/>
                  <a:pt x="6008" y="6109"/>
                </a:cubicBezTo>
                <a:close/>
                <a:moveTo>
                  <a:pt x="1023" y="8727"/>
                </a:moveTo>
                <a:cubicBezTo>
                  <a:pt x="987" y="8727"/>
                  <a:pt x="946" y="8764"/>
                  <a:pt x="933" y="8795"/>
                </a:cubicBezTo>
                <a:cubicBezTo>
                  <a:pt x="922" y="8818"/>
                  <a:pt x="935" y="8838"/>
                  <a:pt x="983" y="8838"/>
                </a:cubicBezTo>
                <a:cubicBezTo>
                  <a:pt x="1002" y="8838"/>
                  <a:pt x="1027" y="8835"/>
                  <a:pt x="1058" y="8828"/>
                </a:cubicBezTo>
                <a:cubicBezTo>
                  <a:pt x="1067" y="8826"/>
                  <a:pt x="1075" y="8825"/>
                  <a:pt x="1083" y="8825"/>
                </a:cubicBezTo>
                <a:cubicBezTo>
                  <a:pt x="1127" y="8825"/>
                  <a:pt x="1157" y="8857"/>
                  <a:pt x="1224" y="8963"/>
                </a:cubicBezTo>
                <a:cubicBezTo>
                  <a:pt x="1233" y="8977"/>
                  <a:pt x="1243" y="8982"/>
                  <a:pt x="1254" y="8982"/>
                </a:cubicBezTo>
                <a:cubicBezTo>
                  <a:pt x="1293" y="8982"/>
                  <a:pt x="1337" y="8902"/>
                  <a:pt x="1304" y="8854"/>
                </a:cubicBezTo>
                <a:cubicBezTo>
                  <a:pt x="1256" y="8784"/>
                  <a:pt x="1091" y="8732"/>
                  <a:pt x="1030" y="8727"/>
                </a:cubicBezTo>
                <a:cubicBezTo>
                  <a:pt x="1028" y="8727"/>
                  <a:pt x="1026" y="8727"/>
                  <a:pt x="1023" y="8727"/>
                </a:cubicBezTo>
                <a:close/>
                <a:moveTo>
                  <a:pt x="5761" y="8746"/>
                </a:moveTo>
                <a:cubicBezTo>
                  <a:pt x="5759" y="8746"/>
                  <a:pt x="5758" y="8746"/>
                  <a:pt x="5756" y="8746"/>
                </a:cubicBezTo>
                <a:cubicBezTo>
                  <a:pt x="5695" y="8753"/>
                  <a:pt x="5530" y="8803"/>
                  <a:pt x="5482" y="8873"/>
                </a:cubicBezTo>
                <a:cubicBezTo>
                  <a:pt x="5449" y="8921"/>
                  <a:pt x="5493" y="9002"/>
                  <a:pt x="5532" y="9002"/>
                </a:cubicBezTo>
                <a:cubicBezTo>
                  <a:pt x="5543" y="9002"/>
                  <a:pt x="5553" y="8996"/>
                  <a:pt x="5562" y="8982"/>
                </a:cubicBezTo>
                <a:cubicBezTo>
                  <a:pt x="5628" y="8878"/>
                  <a:pt x="5659" y="8845"/>
                  <a:pt x="5701" y="8845"/>
                </a:cubicBezTo>
                <a:cubicBezTo>
                  <a:pt x="5709" y="8845"/>
                  <a:pt x="5718" y="8846"/>
                  <a:pt x="5728" y="8849"/>
                </a:cubicBezTo>
                <a:cubicBezTo>
                  <a:pt x="5758" y="8855"/>
                  <a:pt x="5782" y="8857"/>
                  <a:pt x="5800" y="8857"/>
                </a:cubicBezTo>
                <a:cubicBezTo>
                  <a:pt x="5851" y="8857"/>
                  <a:pt x="5864" y="8838"/>
                  <a:pt x="5853" y="8814"/>
                </a:cubicBezTo>
                <a:cubicBezTo>
                  <a:pt x="5838" y="8782"/>
                  <a:pt x="5798" y="8746"/>
                  <a:pt x="5761" y="8746"/>
                </a:cubicBezTo>
                <a:close/>
                <a:moveTo>
                  <a:pt x="817" y="8574"/>
                </a:moveTo>
                <a:cubicBezTo>
                  <a:pt x="671" y="8574"/>
                  <a:pt x="495" y="8749"/>
                  <a:pt x="442" y="8861"/>
                </a:cubicBezTo>
                <a:cubicBezTo>
                  <a:pt x="353" y="9048"/>
                  <a:pt x="369" y="9079"/>
                  <a:pt x="457" y="9088"/>
                </a:cubicBezTo>
                <a:cubicBezTo>
                  <a:pt x="470" y="9089"/>
                  <a:pt x="482" y="9090"/>
                  <a:pt x="494" y="9090"/>
                </a:cubicBezTo>
                <a:cubicBezTo>
                  <a:pt x="564" y="9090"/>
                  <a:pt x="617" y="9062"/>
                  <a:pt x="640" y="8930"/>
                </a:cubicBezTo>
                <a:cubicBezTo>
                  <a:pt x="642" y="8917"/>
                  <a:pt x="646" y="8913"/>
                  <a:pt x="653" y="8913"/>
                </a:cubicBezTo>
                <a:cubicBezTo>
                  <a:pt x="667" y="8913"/>
                  <a:pt x="689" y="8931"/>
                  <a:pt x="721" y="8939"/>
                </a:cubicBezTo>
                <a:cubicBezTo>
                  <a:pt x="727" y="8940"/>
                  <a:pt x="732" y="8940"/>
                  <a:pt x="738" y="8940"/>
                </a:cubicBezTo>
                <a:cubicBezTo>
                  <a:pt x="777" y="8940"/>
                  <a:pt x="811" y="8914"/>
                  <a:pt x="822" y="8876"/>
                </a:cubicBezTo>
                <a:cubicBezTo>
                  <a:pt x="827" y="8854"/>
                  <a:pt x="830" y="8765"/>
                  <a:pt x="852" y="8765"/>
                </a:cubicBezTo>
                <a:cubicBezTo>
                  <a:pt x="853" y="8765"/>
                  <a:pt x="853" y="8765"/>
                  <a:pt x="853" y="8765"/>
                </a:cubicBezTo>
                <a:cubicBezTo>
                  <a:pt x="859" y="8766"/>
                  <a:pt x="864" y="8766"/>
                  <a:pt x="869" y="8766"/>
                </a:cubicBezTo>
                <a:cubicBezTo>
                  <a:pt x="955" y="8766"/>
                  <a:pt x="1003" y="8690"/>
                  <a:pt x="926" y="8618"/>
                </a:cubicBezTo>
                <a:cubicBezTo>
                  <a:pt x="894" y="8587"/>
                  <a:pt x="857" y="8574"/>
                  <a:pt x="817" y="8574"/>
                </a:cubicBezTo>
                <a:close/>
                <a:moveTo>
                  <a:pt x="5969" y="8595"/>
                </a:moveTo>
                <a:cubicBezTo>
                  <a:pt x="5929" y="8595"/>
                  <a:pt x="5892" y="8608"/>
                  <a:pt x="5860" y="8639"/>
                </a:cubicBezTo>
                <a:cubicBezTo>
                  <a:pt x="5785" y="8710"/>
                  <a:pt x="5831" y="8787"/>
                  <a:pt x="5918" y="8787"/>
                </a:cubicBezTo>
                <a:cubicBezTo>
                  <a:pt x="5923" y="8787"/>
                  <a:pt x="5929" y="8787"/>
                  <a:pt x="5935" y="8786"/>
                </a:cubicBezTo>
                <a:cubicBezTo>
                  <a:pt x="5935" y="8786"/>
                  <a:pt x="5935" y="8786"/>
                  <a:pt x="5935" y="8786"/>
                </a:cubicBezTo>
                <a:cubicBezTo>
                  <a:pt x="5957" y="8786"/>
                  <a:pt x="5959" y="8875"/>
                  <a:pt x="5966" y="8897"/>
                </a:cubicBezTo>
                <a:cubicBezTo>
                  <a:pt x="5975" y="8935"/>
                  <a:pt x="6010" y="8961"/>
                  <a:pt x="6048" y="8961"/>
                </a:cubicBezTo>
                <a:cubicBezTo>
                  <a:pt x="6054" y="8961"/>
                  <a:pt x="6059" y="8961"/>
                  <a:pt x="6065" y="8960"/>
                </a:cubicBezTo>
                <a:cubicBezTo>
                  <a:pt x="6098" y="8952"/>
                  <a:pt x="6121" y="8934"/>
                  <a:pt x="6134" y="8934"/>
                </a:cubicBezTo>
                <a:cubicBezTo>
                  <a:pt x="6141" y="8934"/>
                  <a:pt x="6146" y="8938"/>
                  <a:pt x="6148" y="8951"/>
                </a:cubicBezTo>
                <a:cubicBezTo>
                  <a:pt x="6169" y="9083"/>
                  <a:pt x="6224" y="9111"/>
                  <a:pt x="6293" y="9111"/>
                </a:cubicBezTo>
                <a:cubicBezTo>
                  <a:pt x="6305" y="9111"/>
                  <a:pt x="6318" y="9110"/>
                  <a:pt x="6330" y="9109"/>
                </a:cubicBezTo>
                <a:cubicBezTo>
                  <a:pt x="6417" y="9098"/>
                  <a:pt x="6434" y="9069"/>
                  <a:pt x="6346" y="8882"/>
                </a:cubicBezTo>
                <a:cubicBezTo>
                  <a:pt x="6293" y="8770"/>
                  <a:pt x="6115" y="8595"/>
                  <a:pt x="5969" y="8595"/>
                </a:cubicBezTo>
                <a:close/>
                <a:moveTo>
                  <a:pt x="1375" y="8985"/>
                </a:moveTo>
                <a:cubicBezTo>
                  <a:pt x="1353" y="8985"/>
                  <a:pt x="1322" y="9000"/>
                  <a:pt x="1303" y="9017"/>
                </a:cubicBezTo>
                <a:cubicBezTo>
                  <a:pt x="1277" y="9039"/>
                  <a:pt x="1292" y="9041"/>
                  <a:pt x="1355" y="9081"/>
                </a:cubicBezTo>
                <a:cubicBezTo>
                  <a:pt x="1395" y="9107"/>
                  <a:pt x="1388" y="9145"/>
                  <a:pt x="1396" y="9232"/>
                </a:cubicBezTo>
                <a:cubicBezTo>
                  <a:pt x="1398" y="9252"/>
                  <a:pt x="1405" y="9259"/>
                  <a:pt x="1416" y="9259"/>
                </a:cubicBezTo>
                <a:cubicBezTo>
                  <a:pt x="1441" y="9259"/>
                  <a:pt x="1480" y="9211"/>
                  <a:pt x="1478" y="9173"/>
                </a:cubicBezTo>
                <a:cubicBezTo>
                  <a:pt x="1471" y="9090"/>
                  <a:pt x="1424" y="9013"/>
                  <a:pt x="1393" y="8991"/>
                </a:cubicBezTo>
                <a:cubicBezTo>
                  <a:pt x="1388" y="8987"/>
                  <a:pt x="1382" y="8985"/>
                  <a:pt x="1375" y="8985"/>
                </a:cubicBezTo>
                <a:close/>
                <a:moveTo>
                  <a:pt x="5411" y="9007"/>
                </a:moveTo>
                <a:cubicBezTo>
                  <a:pt x="5404" y="9007"/>
                  <a:pt x="5398" y="9008"/>
                  <a:pt x="5393" y="9012"/>
                </a:cubicBezTo>
                <a:cubicBezTo>
                  <a:pt x="5364" y="9034"/>
                  <a:pt x="5317" y="9111"/>
                  <a:pt x="5310" y="9196"/>
                </a:cubicBezTo>
                <a:cubicBezTo>
                  <a:pt x="5306" y="9233"/>
                  <a:pt x="5346" y="9282"/>
                  <a:pt x="5371" y="9282"/>
                </a:cubicBezTo>
                <a:cubicBezTo>
                  <a:pt x="5382" y="9282"/>
                  <a:pt x="5389" y="9274"/>
                  <a:pt x="5391" y="9255"/>
                </a:cubicBezTo>
                <a:cubicBezTo>
                  <a:pt x="5400" y="9168"/>
                  <a:pt x="5393" y="9128"/>
                  <a:pt x="5433" y="9102"/>
                </a:cubicBezTo>
                <a:lnTo>
                  <a:pt x="5433" y="9104"/>
                </a:lnTo>
                <a:cubicBezTo>
                  <a:pt x="5496" y="9062"/>
                  <a:pt x="5509" y="9062"/>
                  <a:pt x="5483" y="9039"/>
                </a:cubicBezTo>
                <a:cubicBezTo>
                  <a:pt x="5464" y="9021"/>
                  <a:pt x="5433" y="9007"/>
                  <a:pt x="5411" y="9007"/>
                </a:cubicBezTo>
                <a:close/>
                <a:moveTo>
                  <a:pt x="335" y="9076"/>
                </a:moveTo>
                <a:cubicBezTo>
                  <a:pt x="321" y="9076"/>
                  <a:pt x="306" y="9082"/>
                  <a:pt x="294" y="9095"/>
                </a:cubicBezTo>
                <a:lnTo>
                  <a:pt x="190" y="9277"/>
                </a:lnTo>
                <a:cubicBezTo>
                  <a:pt x="176" y="9316"/>
                  <a:pt x="207" y="9349"/>
                  <a:pt x="240" y="9349"/>
                </a:cubicBezTo>
                <a:cubicBezTo>
                  <a:pt x="255" y="9349"/>
                  <a:pt x="269" y="9343"/>
                  <a:pt x="280" y="9329"/>
                </a:cubicBezTo>
                <a:lnTo>
                  <a:pt x="386" y="9147"/>
                </a:lnTo>
                <a:cubicBezTo>
                  <a:pt x="400" y="9108"/>
                  <a:pt x="368" y="9076"/>
                  <a:pt x="335" y="9076"/>
                </a:cubicBezTo>
                <a:close/>
                <a:moveTo>
                  <a:pt x="6452" y="9095"/>
                </a:moveTo>
                <a:cubicBezTo>
                  <a:pt x="6418" y="9095"/>
                  <a:pt x="6386" y="9127"/>
                  <a:pt x="6400" y="9166"/>
                </a:cubicBezTo>
                <a:lnTo>
                  <a:pt x="6506" y="9350"/>
                </a:lnTo>
                <a:cubicBezTo>
                  <a:pt x="6517" y="9364"/>
                  <a:pt x="6531" y="9369"/>
                  <a:pt x="6545" y="9369"/>
                </a:cubicBezTo>
                <a:cubicBezTo>
                  <a:pt x="6579" y="9369"/>
                  <a:pt x="6611" y="9337"/>
                  <a:pt x="6596" y="9298"/>
                </a:cubicBezTo>
                <a:lnTo>
                  <a:pt x="6492" y="9114"/>
                </a:lnTo>
                <a:cubicBezTo>
                  <a:pt x="6480" y="9101"/>
                  <a:pt x="6466" y="9095"/>
                  <a:pt x="6452" y="9095"/>
                </a:cubicBezTo>
                <a:close/>
                <a:moveTo>
                  <a:pt x="1459" y="9255"/>
                </a:moveTo>
                <a:cubicBezTo>
                  <a:pt x="1438" y="9255"/>
                  <a:pt x="1419" y="9284"/>
                  <a:pt x="1415" y="9322"/>
                </a:cubicBezTo>
                <a:cubicBezTo>
                  <a:pt x="1414" y="9361"/>
                  <a:pt x="1429" y="9394"/>
                  <a:pt x="1450" y="9394"/>
                </a:cubicBezTo>
                <a:cubicBezTo>
                  <a:pt x="1451" y="9394"/>
                  <a:pt x="1451" y="9394"/>
                  <a:pt x="1452" y="9394"/>
                </a:cubicBezTo>
                <a:cubicBezTo>
                  <a:pt x="1474" y="9394"/>
                  <a:pt x="1492" y="9365"/>
                  <a:pt x="1493" y="9328"/>
                </a:cubicBezTo>
                <a:cubicBezTo>
                  <a:pt x="1497" y="9288"/>
                  <a:pt x="1481" y="9256"/>
                  <a:pt x="1459" y="9255"/>
                </a:cubicBezTo>
                <a:close/>
                <a:moveTo>
                  <a:pt x="5329" y="9275"/>
                </a:moveTo>
                <a:cubicBezTo>
                  <a:pt x="5328" y="9275"/>
                  <a:pt x="5328" y="9275"/>
                  <a:pt x="5327" y="9276"/>
                </a:cubicBezTo>
                <a:cubicBezTo>
                  <a:pt x="5306" y="9277"/>
                  <a:pt x="5289" y="9308"/>
                  <a:pt x="5293" y="9347"/>
                </a:cubicBezTo>
                <a:cubicBezTo>
                  <a:pt x="5294" y="9384"/>
                  <a:pt x="5312" y="9414"/>
                  <a:pt x="5334" y="9414"/>
                </a:cubicBezTo>
                <a:cubicBezTo>
                  <a:pt x="5335" y="9414"/>
                  <a:pt x="5335" y="9414"/>
                  <a:pt x="5336" y="9414"/>
                </a:cubicBezTo>
                <a:cubicBezTo>
                  <a:pt x="5357" y="9413"/>
                  <a:pt x="5372" y="9381"/>
                  <a:pt x="5371" y="9343"/>
                </a:cubicBezTo>
                <a:cubicBezTo>
                  <a:pt x="5367" y="9306"/>
                  <a:pt x="5349" y="9275"/>
                  <a:pt x="5329" y="9275"/>
                </a:cubicBezTo>
                <a:close/>
                <a:moveTo>
                  <a:pt x="777" y="8964"/>
                </a:moveTo>
                <a:cubicBezTo>
                  <a:pt x="745" y="8964"/>
                  <a:pt x="712" y="8986"/>
                  <a:pt x="716" y="9029"/>
                </a:cubicBezTo>
                <a:lnTo>
                  <a:pt x="725" y="9352"/>
                </a:lnTo>
                <a:cubicBezTo>
                  <a:pt x="725" y="9388"/>
                  <a:pt x="752" y="9418"/>
                  <a:pt x="787" y="9418"/>
                </a:cubicBezTo>
                <a:cubicBezTo>
                  <a:pt x="822" y="9414"/>
                  <a:pt x="848" y="9385"/>
                  <a:pt x="846" y="9350"/>
                </a:cubicBezTo>
                <a:lnTo>
                  <a:pt x="837" y="9027"/>
                </a:lnTo>
                <a:cubicBezTo>
                  <a:pt x="839" y="8985"/>
                  <a:pt x="808" y="8964"/>
                  <a:pt x="777" y="8964"/>
                </a:cubicBezTo>
                <a:close/>
                <a:moveTo>
                  <a:pt x="639" y="9052"/>
                </a:moveTo>
                <a:cubicBezTo>
                  <a:pt x="621" y="9052"/>
                  <a:pt x="604" y="9060"/>
                  <a:pt x="600" y="9081"/>
                </a:cubicBezTo>
                <a:lnTo>
                  <a:pt x="496" y="9366"/>
                </a:lnTo>
                <a:cubicBezTo>
                  <a:pt x="475" y="9400"/>
                  <a:pt x="519" y="9431"/>
                  <a:pt x="555" y="9431"/>
                </a:cubicBezTo>
                <a:cubicBezTo>
                  <a:pt x="574" y="9431"/>
                  <a:pt x="590" y="9423"/>
                  <a:pt x="595" y="9402"/>
                </a:cubicBezTo>
                <a:lnTo>
                  <a:pt x="699" y="9116"/>
                </a:lnTo>
                <a:cubicBezTo>
                  <a:pt x="718" y="9082"/>
                  <a:pt x="675" y="9052"/>
                  <a:pt x="639" y="9052"/>
                </a:cubicBezTo>
                <a:close/>
                <a:moveTo>
                  <a:pt x="6009" y="8982"/>
                </a:moveTo>
                <a:cubicBezTo>
                  <a:pt x="5977" y="8982"/>
                  <a:pt x="5945" y="9004"/>
                  <a:pt x="5949" y="9048"/>
                </a:cubicBezTo>
                <a:lnTo>
                  <a:pt x="5940" y="9371"/>
                </a:lnTo>
                <a:cubicBezTo>
                  <a:pt x="5936" y="9414"/>
                  <a:pt x="5969" y="9436"/>
                  <a:pt x="6001" y="9436"/>
                </a:cubicBezTo>
                <a:cubicBezTo>
                  <a:pt x="6032" y="9436"/>
                  <a:pt x="6063" y="9415"/>
                  <a:pt x="6061" y="9373"/>
                </a:cubicBezTo>
                <a:lnTo>
                  <a:pt x="6070" y="9052"/>
                </a:lnTo>
                <a:lnTo>
                  <a:pt x="6070" y="9050"/>
                </a:lnTo>
                <a:cubicBezTo>
                  <a:pt x="6075" y="9005"/>
                  <a:pt x="6042" y="8982"/>
                  <a:pt x="6009" y="8982"/>
                </a:cubicBezTo>
                <a:close/>
                <a:moveTo>
                  <a:pt x="458" y="9115"/>
                </a:moveTo>
                <a:cubicBezTo>
                  <a:pt x="440" y="9115"/>
                  <a:pt x="423" y="9124"/>
                  <a:pt x="412" y="9145"/>
                </a:cubicBezTo>
                <a:lnTo>
                  <a:pt x="317" y="9366"/>
                </a:lnTo>
                <a:cubicBezTo>
                  <a:pt x="308" y="9392"/>
                  <a:pt x="320" y="9420"/>
                  <a:pt x="346" y="9430"/>
                </a:cubicBezTo>
                <a:lnTo>
                  <a:pt x="346" y="9432"/>
                </a:lnTo>
                <a:cubicBezTo>
                  <a:pt x="353" y="9435"/>
                  <a:pt x="361" y="9437"/>
                  <a:pt x="368" y="9437"/>
                </a:cubicBezTo>
                <a:cubicBezTo>
                  <a:pt x="387" y="9437"/>
                  <a:pt x="405" y="9426"/>
                  <a:pt x="414" y="9407"/>
                </a:cubicBezTo>
                <a:lnTo>
                  <a:pt x="509" y="9187"/>
                </a:lnTo>
                <a:cubicBezTo>
                  <a:pt x="525" y="9146"/>
                  <a:pt x="492" y="9115"/>
                  <a:pt x="458" y="9115"/>
                </a:cubicBezTo>
                <a:close/>
                <a:moveTo>
                  <a:pt x="6329" y="9136"/>
                </a:moveTo>
                <a:cubicBezTo>
                  <a:pt x="6296" y="9136"/>
                  <a:pt x="6265" y="9166"/>
                  <a:pt x="6278" y="9206"/>
                </a:cubicBezTo>
                <a:lnTo>
                  <a:pt x="6374" y="9427"/>
                </a:lnTo>
                <a:cubicBezTo>
                  <a:pt x="6383" y="9444"/>
                  <a:pt x="6401" y="9456"/>
                  <a:pt x="6420" y="9456"/>
                </a:cubicBezTo>
                <a:cubicBezTo>
                  <a:pt x="6427" y="9456"/>
                  <a:pt x="6434" y="9454"/>
                  <a:pt x="6441" y="9451"/>
                </a:cubicBezTo>
                <a:cubicBezTo>
                  <a:pt x="6467" y="9440"/>
                  <a:pt x="6480" y="9411"/>
                  <a:pt x="6469" y="9385"/>
                </a:cubicBezTo>
                <a:lnTo>
                  <a:pt x="6374" y="9164"/>
                </a:lnTo>
                <a:cubicBezTo>
                  <a:pt x="6363" y="9145"/>
                  <a:pt x="6346" y="9136"/>
                  <a:pt x="6329" y="9136"/>
                </a:cubicBezTo>
                <a:close/>
                <a:moveTo>
                  <a:pt x="6148" y="9071"/>
                </a:moveTo>
                <a:cubicBezTo>
                  <a:pt x="6112" y="9071"/>
                  <a:pt x="6069" y="9101"/>
                  <a:pt x="6089" y="9137"/>
                </a:cubicBezTo>
                <a:lnTo>
                  <a:pt x="6193" y="9421"/>
                </a:lnTo>
                <a:cubicBezTo>
                  <a:pt x="6201" y="9446"/>
                  <a:pt x="6223" y="9463"/>
                  <a:pt x="6249" y="9463"/>
                </a:cubicBezTo>
                <a:cubicBezTo>
                  <a:pt x="6254" y="9463"/>
                  <a:pt x="6259" y="9463"/>
                  <a:pt x="6264" y="9461"/>
                </a:cubicBezTo>
                <a:cubicBezTo>
                  <a:pt x="6292" y="9447"/>
                  <a:pt x="6306" y="9414"/>
                  <a:pt x="6292" y="9385"/>
                </a:cubicBezTo>
                <a:lnTo>
                  <a:pt x="6188" y="9100"/>
                </a:lnTo>
                <a:cubicBezTo>
                  <a:pt x="6184" y="9079"/>
                  <a:pt x="6167" y="9071"/>
                  <a:pt x="6148" y="9071"/>
                </a:cubicBezTo>
                <a:close/>
                <a:moveTo>
                  <a:pt x="182" y="9343"/>
                </a:moveTo>
                <a:cubicBezTo>
                  <a:pt x="165" y="9343"/>
                  <a:pt x="149" y="9353"/>
                  <a:pt x="142" y="9369"/>
                </a:cubicBezTo>
                <a:lnTo>
                  <a:pt x="81" y="9465"/>
                </a:lnTo>
                <a:cubicBezTo>
                  <a:pt x="70" y="9487"/>
                  <a:pt x="96" y="9512"/>
                  <a:pt x="117" y="9522"/>
                </a:cubicBezTo>
                <a:cubicBezTo>
                  <a:pt x="124" y="9525"/>
                  <a:pt x="130" y="9526"/>
                  <a:pt x="137" y="9526"/>
                </a:cubicBezTo>
                <a:cubicBezTo>
                  <a:pt x="153" y="9526"/>
                  <a:pt x="169" y="9517"/>
                  <a:pt x="176" y="9501"/>
                </a:cubicBezTo>
                <a:lnTo>
                  <a:pt x="221" y="9406"/>
                </a:lnTo>
                <a:cubicBezTo>
                  <a:pt x="232" y="9385"/>
                  <a:pt x="223" y="9357"/>
                  <a:pt x="201" y="9347"/>
                </a:cubicBezTo>
                <a:cubicBezTo>
                  <a:pt x="195" y="9344"/>
                  <a:pt x="188" y="9343"/>
                  <a:pt x="182" y="9343"/>
                </a:cubicBezTo>
                <a:close/>
                <a:moveTo>
                  <a:pt x="6604" y="9362"/>
                </a:moveTo>
                <a:cubicBezTo>
                  <a:pt x="6598" y="9362"/>
                  <a:pt x="6591" y="9363"/>
                  <a:pt x="6585" y="9366"/>
                </a:cubicBezTo>
                <a:lnTo>
                  <a:pt x="6585" y="9368"/>
                </a:lnTo>
                <a:cubicBezTo>
                  <a:pt x="6565" y="9378"/>
                  <a:pt x="6554" y="9404"/>
                  <a:pt x="6566" y="9427"/>
                </a:cubicBezTo>
                <a:lnTo>
                  <a:pt x="6612" y="9520"/>
                </a:lnTo>
                <a:cubicBezTo>
                  <a:pt x="6618" y="9537"/>
                  <a:pt x="6635" y="9547"/>
                  <a:pt x="6651" y="9547"/>
                </a:cubicBezTo>
                <a:cubicBezTo>
                  <a:pt x="6657" y="9547"/>
                  <a:pt x="6663" y="9546"/>
                  <a:pt x="6669" y="9543"/>
                </a:cubicBezTo>
                <a:cubicBezTo>
                  <a:pt x="6691" y="9532"/>
                  <a:pt x="6716" y="9505"/>
                  <a:pt x="6705" y="9484"/>
                </a:cubicBezTo>
                <a:lnTo>
                  <a:pt x="6644" y="9388"/>
                </a:lnTo>
                <a:cubicBezTo>
                  <a:pt x="6637" y="9372"/>
                  <a:pt x="6621" y="9362"/>
                  <a:pt x="6604" y="9362"/>
                </a:cubicBezTo>
                <a:close/>
                <a:moveTo>
                  <a:pt x="81" y="9521"/>
                </a:moveTo>
                <a:cubicBezTo>
                  <a:pt x="63" y="9521"/>
                  <a:pt x="40" y="9536"/>
                  <a:pt x="24" y="9560"/>
                </a:cubicBezTo>
                <a:cubicBezTo>
                  <a:pt x="1" y="9593"/>
                  <a:pt x="3" y="9630"/>
                  <a:pt x="24" y="9642"/>
                </a:cubicBezTo>
                <a:cubicBezTo>
                  <a:pt x="28" y="9645"/>
                  <a:pt x="34" y="9647"/>
                  <a:pt x="40" y="9647"/>
                </a:cubicBezTo>
                <a:cubicBezTo>
                  <a:pt x="59" y="9647"/>
                  <a:pt x="82" y="9631"/>
                  <a:pt x="96" y="9607"/>
                </a:cubicBezTo>
                <a:cubicBezTo>
                  <a:pt x="119" y="9574"/>
                  <a:pt x="117" y="9538"/>
                  <a:pt x="96" y="9525"/>
                </a:cubicBezTo>
                <a:cubicBezTo>
                  <a:pt x="92" y="9523"/>
                  <a:pt x="87" y="9521"/>
                  <a:pt x="81" y="9521"/>
                </a:cubicBezTo>
                <a:close/>
                <a:moveTo>
                  <a:pt x="321" y="9440"/>
                </a:moveTo>
                <a:cubicBezTo>
                  <a:pt x="305" y="9440"/>
                  <a:pt x="288" y="9449"/>
                  <a:pt x="280" y="9472"/>
                </a:cubicBezTo>
                <a:lnTo>
                  <a:pt x="213" y="9579"/>
                </a:lnTo>
                <a:cubicBezTo>
                  <a:pt x="202" y="9604"/>
                  <a:pt x="228" y="9633"/>
                  <a:pt x="249" y="9643"/>
                </a:cubicBezTo>
                <a:cubicBezTo>
                  <a:pt x="255" y="9646"/>
                  <a:pt x="261" y="9647"/>
                  <a:pt x="268" y="9647"/>
                </a:cubicBezTo>
                <a:cubicBezTo>
                  <a:pt x="287" y="9647"/>
                  <a:pt x="305" y="9636"/>
                  <a:pt x="312" y="9617"/>
                </a:cubicBezTo>
                <a:lnTo>
                  <a:pt x="362" y="9512"/>
                </a:lnTo>
                <a:cubicBezTo>
                  <a:pt x="386" y="9473"/>
                  <a:pt x="353" y="9440"/>
                  <a:pt x="321" y="9440"/>
                </a:cubicBezTo>
                <a:close/>
                <a:moveTo>
                  <a:pt x="6706" y="9540"/>
                </a:moveTo>
                <a:cubicBezTo>
                  <a:pt x="6700" y="9540"/>
                  <a:pt x="6694" y="9542"/>
                  <a:pt x="6690" y="9545"/>
                </a:cubicBezTo>
                <a:cubicBezTo>
                  <a:pt x="6671" y="9558"/>
                  <a:pt x="6671" y="9595"/>
                  <a:pt x="6690" y="9626"/>
                </a:cubicBezTo>
                <a:cubicBezTo>
                  <a:pt x="6705" y="9651"/>
                  <a:pt x="6728" y="9666"/>
                  <a:pt x="6746" y="9666"/>
                </a:cubicBezTo>
                <a:cubicBezTo>
                  <a:pt x="6752" y="9666"/>
                  <a:pt x="6758" y="9664"/>
                  <a:pt x="6763" y="9661"/>
                </a:cubicBezTo>
                <a:lnTo>
                  <a:pt x="6764" y="9661"/>
                </a:lnTo>
                <a:cubicBezTo>
                  <a:pt x="6783" y="9649"/>
                  <a:pt x="6783" y="9612"/>
                  <a:pt x="6764" y="9581"/>
                </a:cubicBezTo>
                <a:cubicBezTo>
                  <a:pt x="6748" y="9556"/>
                  <a:pt x="6725" y="9540"/>
                  <a:pt x="6706" y="9540"/>
                </a:cubicBezTo>
                <a:close/>
                <a:moveTo>
                  <a:pt x="6466" y="9461"/>
                </a:moveTo>
                <a:cubicBezTo>
                  <a:pt x="6434" y="9461"/>
                  <a:pt x="6401" y="9493"/>
                  <a:pt x="6424" y="9531"/>
                </a:cubicBezTo>
                <a:lnTo>
                  <a:pt x="6474" y="9638"/>
                </a:lnTo>
                <a:cubicBezTo>
                  <a:pt x="6482" y="9657"/>
                  <a:pt x="6500" y="9668"/>
                  <a:pt x="6519" y="9668"/>
                </a:cubicBezTo>
                <a:cubicBezTo>
                  <a:pt x="6525" y="9668"/>
                  <a:pt x="6531" y="9667"/>
                  <a:pt x="6537" y="9664"/>
                </a:cubicBezTo>
                <a:cubicBezTo>
                  <a:pt x="6559" y="9654"/>
                  <a:pt x="6585" y="9626"/>
                  <a:pt x="6573" y="9600"/>
                </a:cubicBezTo>
                <a:lnTo>
                  <a:pt x="6507" y="9492"/>
                </a:lnTo>
                <a:cubicBezTo>
                  <a:pt x="6500" y="9470"/>
                  <a:pt x="6483" y="9461"/>
                  <a:pt x="6466" y="9461"/>
                </a:cubicBezTo>
                <a:close/>
                <a:moveTo>
                  <a:pt x="500" y="9447"/>
                </a:moveTo>
                <a:cubicBezTo>
                  <a:pt x="478" y="9447"/>
                  <a:pt x="454" y="9466"/>
                  <a:pt x="442" y="9494"/>
                </a:cubicBezTo>
                <a:lnTo>
                  <a:pt x="352" y="9650"/>
                </a:lnTo>
                <a:cubicBezTo>
                  <a:pt x="338" y="9682"/>
                  <a:pt x="352" y="9718"/>
                  <a:pt x="381" y="9732"/>
                </a:cubicBezTo>
                <a:cubicBezTo>
                  <a:pt x="385" y="9734"/>
                  <a:pt x="390" y="9735"/>
                  <a:pt x="395" y="9735"/>
                </a:cubicBezTo>
                <a:cubicBezTo>
                  <a:pt x="417" y="9735"/>
                  <a:pt x="441" y="9717"/>
                  <a:pt x="456" y="9687"/>
                </a:cubicBezTo>
                <a:lnTo>
                  <a:pt x="527" y="9536"/>
                </a:lnTo>
                <a:cubicBezTo>
                  <a:pt x="544" y="9499"/>
                  <a:pt x="539" y="9461"/>
                  <a:pt x="515" y="9451"/>
                </a:cubicBezTo>
                <a:cubicBezTo>
                  <a:pt x="510" y="9448"/>
                  <a:pt x="505" y="9447"/>
                  <a:pt x="500" y="9447"/>
                </a:cubicBezTo>
                <a:close/>
                <a:moveTo>
                  <a:pt x="800" y="9430"/>
                </a:moveTo>
                <a:cubicBezTo>
                  <a:pt x="799" y="9430"/>
                  <a:pt x="798" y="9430"/>
                  <a:pt x="798" y="9430"/>
                </a:cubicBezTo>
                <a:cubicBezTo>
                  <a:pt x="772" y="9430"/>
                  <a:pt x="752" y="9463"/>
                  <a:pt x="752" y="9503"/>
                </a:cubicBezTo>
                <a:lnTo>
                  <a:pt x="745" y="9683"/>
                </a:lnTo>
                <a:cubicBezTo>
                  <a:pt x="747" y="9715"/>
                  <a:pt x="775" y="9741"/>
                  <a:pt x="807" y="9741"/>
                </a:cubicBezTo>
                <a:cubicBezTo>
                  <a:pt x="808" y="9741"/>
                  <a:pt x="809" y="9741"/>
                  <a:pt x="810" y="9741"/>
                </a:cubicBezTo>
                <a:cubicBezTo>
                  <a:pt x="836" y="9741"/>
                  <a:pt x="857" y="9708"/>
                  <a:pt x="855" y="9668"/>
                </a:cubicBezTo>
                <a:lnTo>
                  <a:pt x="848" y="9499"/>
                </a:lnTo>
                <a:cubicBezTo>
                  <a:pt x="846" y="9461"/>
                  <a:pt x="825" y="9430"/>
                  <a:pt x="800" y="9430"/>
                </a:cubicBezTo>
                <a:close/>
                <a:moveTo>
                  <a:pt x="6286" y="9469"/>
                </a:moveTo>
                <a:cubicBezTo>
                  <a:pt x="6282" y="9469"/>
                  <a:pt x="6277" y="9470"/>
                  <a:pt x="6273" y="9472"/>
                </a:cubicBezTo>
                <a:cubicBezTo>
                  <a:pt x="6249" y="9482"/>
                  <a:pt x="6244" y="9520"/>
                  <a:pt x="6259" y="9557"/>
                </a:cubicBezTo>
                <a:lnTo>
                  <a:pt x="6332" y="9708"/>
                </a:lnTo>
                <a:cubicBezTo>
                  <a:pt x="6346" y="9736"/>
                  <a:pt x="6370" y="9755"/>
                  <a:pt x="6391" y="9755"/>
                </a:cubicBezTo>
                <a:cubicBezTo>
                  <a:pt x="6396" y="9755"/>
                  <a:pt x="6401" y="9753"/>
                  <a:pt x="6405" y="9751"/>
                </a:cubicBezTo>
                <a:lnTo>
                  <a:pt x="6405" y="9753"/>
                </a:lnTo>
                <a:cubicBezTo>
                  <a:pt x="6436" y="9737"/>
                  <a:pt x="6450" y="9702"/>
                  <a:pt x="6436" y="9671"/>
                </a:cubicBezTo>
                <a:lnTo>
                  <a:pt x="6346" y="9515"/>
                </a:lnTo>
                <a:cubicBezTo>
                  <a:pt x="6332" y="9487"/>
                  <a:pt x="6307" y="9469"/>
                  <a:pt x="6286" y="9469"/>
                </a:cubicBezTo>
                <a:close/>
                <a:moveTo>
                  <a:pt x="5990" y="9449"/>
                </a:moveTo>
                <a:cubicBezTo>
                  <a:pt x="5964" y="9449"/>
                  <a:pt x="5942" y="9480"/>
                  <a:pt x="5940" y="9520"/>
                </a:cubicBezTo>
                <a:lnTo>
                  <a:pt x="5935" y="9687"/>
                </a:lnTo>
                <a:cubicBezTo>
                  <a:pt x="5931" y="9727"/>
                  <a:pt x="5952" y="9760"/>
                  <a:pt x="5978" y="9761"/>
                </a:cubicBezTo>
                <a:cubicBezTo>
                  <a:pt x="6011" y="9761"/>
                  <a:pt x="6041" y="9737"/>
                  <a:pt x="6042" y="9702"/>
                </a:cubicBezTo>
                <a:lnTo>
                  <a:pt x="6034" y="9524"/>
                </a:lnTo>
                <a:lnTo>
                  <a:pt x="6035" y="9524"/>
                </a:lnTo>
                <a:cubicBezTo>
                  <a:pt x="6037" y="9484"/>
                  <a:pt x="6016" y="9451"/>
                  <a:pt x="5990" y="9449"/>
                </a:cubicBezTo>
                <a:close/>
                <a:moveTo>
                  <a:pt x="193" y="9654"/>
                </a:moveTo>
                <a:cubicBezTo>
                  <a:pt x="171" y="9654"/>
                  <a:pt x="145" y="9671"/>
                  <a:pt x="128" y="9699"/>
                </a:cubicBezTo>
                <a:cubicBezTo>
                  <a:pt x="107" y="9735"/>
                  <a:pt x="105" y="9777"/>
                  <a:pt x="128" y="9791"/>
                </a:cubicBezTo>
                <a:cubicBezTo>
                  <a:pt x="133" y="9794"/>
                  <a:pt x="139" y="9796"/>
                  <a:pt x="146" y="9796"/>
                </a:cubicBezTo>
                <a:cubicBezTo>
                  <a:pt x="167" y="9796"/>
                  <a:pt x="194" y="9779"/>
                  <a:pt x="211" y="9751"/>
                </a:cubicBezTo>
                <a:cubicBezTo>
                  <a:pt x="234" y="9713"/>
                  <a:pt x="234" y="9673"/>
                  <a:pt x="211" y="9659"/>
                </a:cubicBezTo>
                <a:cubicBezTo>
                  <a:pt x="206" y="9655"/>
                  <a:pt x="199" y="9654"/>
                  <a:pt x="193" y="9654"/>
                </a:cubicBezTo>
                <a:close/>
                <a:moveTo>
                  <a:pt x="6594" y="9673"/>
                </a:moveTo>
                <a:cubicBezTo>
                  <a:pt x="6587" y="9673"/>
                  <a:pt x="6580" y="9674"/>
                  <a:pt x="6575" y="9678"/>
                </a:cubicBezTo>
                <a:cubicBezTo>
                  <a:pt x="6554" y="9692"/>
                  <a:pt x="6553" y="9732"/>
                  <a:pt x="6575" y="9770"/>
                </a:cubicBezTo>
                <a:cubicBezTo>
                  <a:pt x="6594" y="9798"/>
                  <a:pt x="6620" y="9815"/>
                  <a:pt x="6641" y="9815"/>
                </a:cubicBezTo>
                <a:cubicBezTo>
                  <a:pt x="6647" y="9815"/>
                  <a:pt x="6653" y="9813"/>
                  <a:pt x="6658" y="9810"/>
                </a:cubicBezTo>
                <a:cubicBezTo>
                  <a:pt x="6681" y="9796"/>
                  <a:pt x="6681" y="9755"/>
                  <a:pt x="6658" y="9718"/>
                </a:cubicBezTo>
                <a:cubicBezTo>
                  <a:pt x="6641" y="9690"/>
                  <a:pt x="6615" y="9673"/>
                  <a:pt x="6594" y="9673"/>
                </a:cubicBezTo>
                <a:close/>
                <a:moveTo>
                  <a:pt x="332" y="9743"/>
                </a:moveTo>
                <a:cubicBezTo>
                  <a:pt x="311" y="9743"/>
                  <a:pt x="282" y="9763"/>
                  <a:pt x="261" y="9794"/>
                </a:cubicBezTo>
                <a:cubicBezTo>
                  <a:pt x="237" y="9836"/>
                  <a:pt x="235" y="9881"/>
                  <a:pt x="256" y="9895"/>
                </a:cubicBezTo>
                <a:cubicBezTo>
                  <a:pt x="261" y="9898"/>
                  <a:pt x="266" y="9899"/>
                  <a:pt x="272" y="9899"/>
                </a:cubicBezTo>
                <a:cubicBezTo>
                  <a:pt x="295" y="9899"/>
                  <a:pt x="324" y="9879"/>
                  <a:pt x="343" y="9847"/>
                </a:cubicBezTo>
                <a:cubicBezTo>
                  <a:pt x="371" y="9807"/>
                  <a:pt x="371" y="9761"/>
                  <a:pt x="348" y="9748"/>
                </a:cubicBezTo>
                <a:cubicBezTo>
                  <a:pt x="344" y="9744"/>
                  <a:pt x="338" y="9743"/>
                  <a:pt x="332" y="9743"/>
                </a:cubicBezTo>
                <a:close/>
                <a:moveTo>
                  <a:pt x="6454" y="9762"/>
                </a:moveTo>
                <a:cubicBezTo>
                  <a:pt x="6448" y="9762"/>
                  <a:pt x="6443" y="9764"/>
                  <a:pt x="6438" y="9767"/>
                </a:cubicBezTo>
                <a:cubicBezTo>
                  <a:pt x="6415" y="9781"/>
                  <a:pt x="6419" y="9826"/>
                  <a:pt x="6443" y="9867"/>
                </a:cubicBezTo>
                <a:cubicBezTo>
                  <a:pt x="6464" y="9900"/>
                  <a:pt x="6493" y="9919"/>
                  <a:pt x="6515" y="9919"/>
                </a:cubicBezTo>
                <a:cubicBezTo>
                  <a:pt x="6521" y="9919"/>
                  <a:pt x="6526" y="9918"/>
                  <a:pt x="6530" y="9916"/>
                </a:cubicBezTo>
                <a:cubicBezTo>
                  <a:pt x="6553" y="9902"/>
                  <a:pt x="6551" y="9857"/>
                  <a:pt x="6525" y="9815"/>
                </a:cubicBezTo>
                <a:lnTo>
                  <a:pt x="6526" y="9815"/>
                </a:lnTo>
                <a:cubicBezTo>
                  <a:pt x="6506" y="9782"/>
                  <a:pt x="6477" y="9762"/>
                  <a:pt x="6454" y="9762"/>
                </a:cubicBezTo>
                <a:close/>
                <a:moveTo>
                  <a:pt x="801" y="9760"/>
                </a:moveTo>
                <a:cubicBezTo>
                  <a:pt x="773" y="9760"/>
                  <a:pt x="752" y="9800"/>
                  <a:pt x="754" y="9848"/>
                </a:cubicBezTo>
                <a:cubicBezTo>
                  <a:pt x="756" y="9897"/>
                  <a:pt x="777" y="9935"/>
                  <a:pt x="804" y="9935"/>
                </a:cubicBezTo>
                <a:cubicBezTo>
                  <a:pt x="832" y="9935"/>
                  <a:pt x="853" y="9895"/>
                  <a:pt x="851" y="9847"/>
                </a:cubicBezTo>
                <a:cubicBezTo>
                  <a:pt x="850" y="9798"/>
                  <a:pt x="827" y="9760"/>
                  <a:pt x="801" y="9760"/>
                </a:cubicBezTo>
                <a:close/>
                <a:moveTo>
                  <a:pt x="5987" y="9782"/>
                </a:moveTo>
                <a:cubicBezTo>
                  <a:pt x="5961" y="9782"/>
                  <a:pt x="5938" y="9819"/>
                  <a:pt x="5936" y="9869"/>
                </a:cubicBezTo>
                <a:cubicBezTo>
                  <a:pt x="5936" y="9918"/>
                  <a:pt x="5957" y="9958"/>
                  <a:pt x="5983" y="9958"/>
                </a:cubicBezTo>
                <a:cubicBezTo>
                  <a:pt x="6011" y="9958"/>
                  <a:pt x="6034" y="9919"/>
                  <a:pt x="6034" y="9871"/>
                </a:cubicBezTo>
                <a:cubicBezTo>
                  <a:pt x="6035" y="9822"/>
                  <a:pt x="6015" y="9782"/>
                  <a:pt x="5987" y="9782"/>
                </a:cubicBezTo>
                <a:close/>
                <a:moveTo>
                  <a:pt x="2277" y="7233"/>
                </a:moveTo>
                <a:cubicBezTo>
                  <a:pt x="2214" y="7233"/>
                  <a:pt x="2137" y="7401"/>
                  <a:pt x="2111" y="7481"/>
                </a:cubicBezTo>
                <a:cubicBezTo>
                  <a:pt x="2078" y="7583"/>
                  <a:pt x="1813" y="9303"/>
                  <a:pt x="1797" y="9494"/>
                </a:cubicBezTo>
                <a:cubicBezTo>
                  <a:pt x="1776" y="9782"/>
                  <a:pt x="1655" y="9675"/>
                  <a:pt x="1622" y="9774"/>
                </a:cubicBezTo>
                <a:cubicBezTo>
                  <a:pt x="1570" y="9920"/>
                  <a:pt x="1632" y="9980"/>
                  <a:pt x="1716" y="9980"/>
                </a:cubicBezTo>
                <a:cubicBezTo>
                  <a:pt x="1765" y="9980"/>
                  <a:pt x="1821" y="9960"/>
                  <a:pt x="1867" y="9925"/>
                </a:cubicBezTo>
                <a:cubicBezTo>
                  <a:pt x="1903" y="9896"/>
                  <a:pt x="1918" y="9881"/>
                  <a:pt x="1946" y="9881"/>
                </a:cubicBezTo>
                <a:cubicBezTo>
                  <a:pt x="1968" y="9881"/>
                  <a:pt x="1997" y="9890"/>
                  <a:pt x="2051" y="9911"/>
                </a:cubicBezTo>
                <a:cubicBezTo>
                  <a:pt x="2070" y="9918"/>
                  <a:pt x="2087" y="9922"/>
                  <a:pt x="2103" y="9922"/>
                </a:cubicBezTo>
                <a:cubicBezTo>
                  <a:pt x="2203" y="9922"/>
                  <a:pt x="2224" y="9776"/>
                  <a:pt x="2064" y="9624"/>
                </a:cubicBezTo>
                <a:cubicBezTo>
                  <a:pt x="1943" y="9506"/>
                  <a:pt x="2111" y="7865"/>
                  <a:pt x="2453" y="7542"/>
                </a:cubicBezTo>
                <a:lnTo>
                  <a:pt x="2453" y="7540"/>
                </a:lnTo>
                <a:cubicBezTo>
                  <a:pt x="2566" y="7436"/>
                  <a:pt x="2528" y="7349"/>
                  <a:pt x="2452" y="7349"/>
                </a:cubicBezTo>
                <a:cubicBezTo>
                  <a:pt x="2448" y="7349"/>
                  <a:pt x="2445" y="7349"/>
                  <a:pt x="2441" y="7349"/>
                </a:cubicBezTo>
                <a:cubicBezTo>
                  <a:pt x="2419" y="7352"/>
                  <a:pt x="2402" y="7353"/>
                  <a:pt x="2389" y="7353"/>
                </a:cubicBezTo>
                <a:cubicBezTo>
                  <a:pt x="2338" y="7353"/>
                  <a:pt x="2347" y="7333"/>
                  <a:pt x="2327" y="7283"/>
                </a:cubicBezTo>
                <a:cubicBezTo>
                  <a:pt x="2312" y="7248"/>
                  <a:pt x="2295" y="7233"/>
                  <a:pt x="2277" y="7233"/>
                </a:cubicBezTo>
                <a:close/>
                <a:moveTo>
                  <a:pt x="4551" y="7237"/>
                </a:moveTo>
                <a:cubicBezTo>
                  <a:pt x="4532" y="7237"/>
                  <a:pt x="4514" y="7251"/>
                  <a:pt x="4499" y="7287"/>
                </a:cubicBezTo>
                <a:cubicBezTo>
                  <a:pt x="4480" y="7335"/>
                  <a:pt x="4489" y="7355"/>
                  <a:pt x="4440" y="7355"/>
                </a:cubicBezTo>
                <a:cubicBezTo>
                  <a:pt x="4427" y="7355"/>
                  <a:pt x="4410" y="7353"/>
                  <a:pt x="4388" y="7351"/>
                </a:cubicBezTo>
                <a:cubicBezTo>
                  <a:pt x="4385" y="7350"/>
                  <a:pt x="4381" y="7350"/>
                  <a:pt x="4377" y="7350"/>
                </a:cubicBezTo>
                <a:cubicBezTo>
                  <a:pt x="4299" y="7350"/>
                  <a:pt x="4262" y="7437"/>
                  <a:pt x="4374" y="7543"/>
                </a:cubicBezTo>
                <a:cubicBezTo>
                  <a:pt x="4716" y="7865"/>
                  <a:pt x="4885" y="9508"/>
                  <a:pt x="4763" y="9626"/>
                </a:cubicBezTo>
                <a:cubicBezTo>
                  <a:pt x="4604" y="9778"/>
                  <a:pt x="4624" y="9923"/>
                  <a:pt x="4725" y="9923"/>
                </a:cubicBezTo>
                <a:cubicBezTo>
                  <a:pt x="4741" y="9923"/>
                  <a:pt x="4758" y="9920"/>
                  <a:pt x="4777" y="9912"/>
                </a:cubicBezTo>
                <a:cubicBezTo>
                  <a:pt x="4830" y="9892"/>
                  <a:pt x="4860" y="9882"/>
                  <a:pt x="4882" y="9882"/>
                </a:cubicBezTo>
                <a:cubicBezTo>
                  <a:pt x="4910" y="9882"/>
                  <a:pt x="4925" y="9898"/>
                  <a:pt x="4961" y="9926"/>
                </a:cubicBezTo>
                <a:lnTo>
                  <a:pt x="4963" y="9926"/>
                </a:lnTo>
                <a:cubicBezTo>
                  <a:pt x="5008" y="9962"/>
                  <a:pt x="5064" y="9983"/>
                  <a:pt x="5113" y="9983"/>
                </a:cubicBezTo>
                <a:cubicBezTo>
                  <a:pt x="5197" y="9983"/>
                  <a:pt x="5259" y="9922"/>
                  <a:pt x="5207" y="9775"/>
                </a:cubicBezTo>
                <a:cubicBezTo>
                  <a:pt x="5173" y="9678"/>
                  <a:pt x="5053" y="9784"/>
                  <a:pt x="5030" y="9498"/>
                </a:cubicBezTo>
                <a:cubicBezTo>
                  <a:pt x="5017" y="9307"/>
                  <a:pt x="4751" y="7585"/>
                  <a:pt x="4716" y="7483"/>
                </a:cubicBezTo>
                <a:cubicBezTo>
                  <a:pt x="4691" y="7404"/>
                  <a:pt x="4615" y="7237"/>
                  <a:pt x="4551" y="7237"/>
                </a:cubicBezTo>
                <a:close/>
                <a:moveTo>
                  <a:pt x="1891" y="9987"/>
                </a:moveTo>
                <a:cubicBezTo>
                  <a:pt x="1816" y="9987"/>
                  <a:pt x="1728" y="10045"/>
                  <a:pt x="1763" y="10227"/>
                </a:cubicBezTo>
                <a:cubicBezTo>
                  <a:pt x="1835" y="10605"/>
                  <a:pt x="2248" y="12353"/>
                  <a:pt x="2176" y="12590"/>
                </a:cubicBezTo>
                <a:lnTo>
                  <a:pt x="2176" y="12589"/>
                </a:lnTo>
                <a:lnTo>
                  <a:pt x="2176" y="12589"/>
                </a:lnTo>
                <a:cubicBezTo>
                  <a:pt x="2146" y="12685"/>
                  <a:pt x="2194" y="12726"/>
                  <a:pt x="2235" y="12726"/>
                </a:cubicBezTo>
                <a:cubicBezTo>
                  <a:pt x="2243" y="12726"/>
                  <a:pt x="2250" y="12725"/>
                  <a:pt x="2257" y="12722"/>
                </a:cubicBezTo>
                <a:cubicBezTo>
                  <a:pt x="2261" y="12720"/>
                  <a:pt x="2262" y="12720"/>
                  <a:pt x="2264" y="12719"/>
                </a:cubicBezTo>
                <a:cubicBezTo>
                  <a:pt x="2271" y="12715"/>
                  <a:pt x="2276" y="12710"/>
                  <a:pt x="2280" y="12703"/>
                </a:cubicBezTo>
                <a:cubicBezTo>
                  <a:pt x="2291" y="12680"/>
                  <a:pt x="2305" y="12673"/>
                  <a:pt x="2320" y="12673"/>
                </a:cubicBezTo>
                <a:cubicBezTo>
                  <a:pt x="2345" y="12673"/>
                  <a:pt x="2372" y="12695"/>
                  <a:pt x="2392" y="12707"/>
                </a:cubicBezTo>
                <a:cubicBezTo>
                  <a:pt x="2397" y="12709"/>
                  <a:pt x="2402" y="12711"/>
                  <a:pt x="2407" y="12711"/>
                </a:cubicBezTo>
                <a:cubicBezTo>
                  <a:pt x="2444" y="12711"/>
                  <a:pt x="2503" y="12652"/>
                  <a:pt x="2478" y="12542"/>
                </a:cubicBezTo>
                <a:cubicBezTo>
                  <a:pt x="2370" y="12089"/>
                  <a:pt x="2174" y="10579"/>
                  <a:pt x="2217" y="10324"/>
                </a:cubicBezTo>
                <a:cubicBezTo>
                  <a:pt x="2229" y="10250"/>
                  <a:pt x="2199" y="10153"/>
                  <a:pt x="2152" y="10153"/>
                </a:cubicBezTo>
                <a:cubicBezTo>
                  <a:pt x="2150" y="10153"/>
                  <a:pt x="2148" y="10153"/>
                  <a:pt x="2146" y="10154"/>
                </a:cubicBezTo>
                <a:cubicBezTo>
                  <a:pt x="2138" y="10155"/>
                  <a:pt x="2131" y="10156"/>
                  <a:pt x="2124" y="10156"/>
                </a:cubicBezTo>
                <a:cubicBezTo>
                  <a:pt x="2052" y="10156"/>
                  <a:pt x="2013" y="10094"/>
                  <a:pt x="1985" y="10030"/>
                </a:cubicBezTo>
                <a:cubicBezTo>
                  <a:pt x="1973" y="10005"/>
                  <a:pt x="1934" y="9987"/>
                  <a:pt x="1891" y="9987"/>
                </a:cubicBezTo>
                <a:close/>
                <a:moveTo>
                  <a:pt x="2532" y="12678"/>
                </a:moveTo>
                <a:cubicBezTo>
                  <a:pt x="2506" y="12678"/>
                  <a:pt x="2497" y="12698"/>
                  <a:pt x="2464" y="12733"/>
                </a:cubicBezTo>
                <a:cubicBezTo>
                  <a:pt x="2445" y="12751"/>
                  <a:pt x="2426" y="12758"/>
                  <a:pt x="2407" y="12758"/>
                </a:cubicBezTo>
                <a:cubicBezTo>
                  <a:pt x="2362" y="12758"/>
                  <a:pt x="2318" y="12719"/>
                  <a:pt x="2281" y="12719"/>
                </a:cubicBezTo>
                <a:cubicBezTo>
                  <a:pt x="2275" y="12719"/>
                  <a:pt x="2270" y="12720"/>
                  <a:pt x="2264" y="12722"/>
                </a:cubicBezTo>
                <a:lnTo>
                  <a:pt x="2259" y="12724"/>
                </a:lnTo>
                <a:cubicBezTo>
                  <a:pt x="2255" y="12726"/>
                  <a:pt x="2254" y="12727"/>
                  <a:pt x="2250" y="12729"/>
                </a:cubicBezTo>
                <a:cubicBezTo>
                  <a:pt x="2212" y="12764"/>
                  <a:pt x="2106" y="12832"/>
                  <a:pt x="2118" y="12908"/>
                </a:cubicBezTo>
                <a:cubicBezTo>
                  <a:pt x="2139" y="13045"/>
                  <a:pt x="1941" y="13014"/>
                  <a:pt x="1964" y="13264"/>
                </a:cubicBezTo>
                <a:cubicBezTo>
                  <a:pt x="1971" y="13341"/>
                  <a:pt x="2189" y="13383"/>
                  <a:pt x="2303" y="13383"/>
                </a:cubicBezTo>
                <a:cubicBezTo>
                  <a:pt x="2329" y="13383"/>
                  <a:pt x="2350" y="13381"/>
                  <a:pt x="2361" y="13377"/>
                </a:cubicBezTo>
                <a:cubicBezTo>
                  <a:pt x="2422" y="13350"/>
                  <a:pt x="2415" y="13274"/>
                  <a:pt x="2403" y="13196"/>
                </a:cubicBezTo>
                <a:cubicBezTo>
                  <a:pt x="2386" y="13061"/>
                  <a:pt x="2445" y="13186"/>
                  <a:pt x="2462" y="13062"/>
                </a:cubicBezTo>
                <a:cubicBezTo>
                  <a:pt x="2468" y="13021"/>
                  <a:pt x="2489" y="13009"/>
                  <a:pt x="2526" y="13009"/>
                </a:cubicBezTo>
                <a:cubicBezTo>
                  <a:pt x="2561" y="13009"/>
                  <a:pt x="2611" y="13020"/>
                  <a:pt x="2679" y="13029"/>
                </a:cubicBezTo>
                <a:cubicBezTo>
                  <a:pt x="2686" y="13030"/>
                  <a:pt x="2693" y="13031"/>
                  <a:pt x="2700" y="13031"/>
                </a:cubicBezTo>
                <a:cubicBezTo>
                  <a:pt x="2854" y="13031"/>
                  <a:pt x="2755" y="12765"/>
                  <a:pt x="2620" y="12707"/>
                </a:cubicBezTo>
                <a:cubicBezTo>
                  <a:pt x="2575" y="12687"/>
                  <a:pt x="2550" y="12678"/>
                  <a:pt x="2532" y="12678"/>
                </a:cubicBezTo>
                <a:close/>
                <a:moveTo>
                  <a:pt x="4937" y="9990"/>
                </a:moveTo>
                <a:cubicBezTo>
                  <a:pt x="4894" y="9990"/>
                  <a:pt x="4854" y="10009"/>
                  <a:pt x="4843" y="10034"/>
                </a:cubicBezTo>
                <a:cubicBezTo>
                  <a:pt x="4815" y="10097"/>
                  <a:pt x="4776" y="10157"/>
                  <a:pt x="4704" y="10157"/>
                </a:cubicBezTo>
                <a:cubicBezTo>
                  <a:pt x="4697" y="10157"/>
                  <a:pt x="4690" y="10157"/>
                  <a:pt x="4682" y="10155"/>
                </a:cubicBezTo>
                <a:cubicBezTo>
                  <a:pt x="4680" y="10155"/>
                  <a:pt x="4678" y="10155"/>
                  <a:pt x="4677" y="10155"/>
                </a:cubicBezTo>
                <a:cubicBezTo>
                  <a:pt x="4628" y="10155"/>
                  <a:pt x="4599" y="10253"/>
                  <a:pt x="4610" y="10327"/>
                </a:cubicBezTo>
                <a:cubicBezTo>
                  <a:pt x="4654" y="10582"/>
                  <a:pt x="4458" y="12091"/>
                  <a:pt x="4350" y="12545"/>
                </a:cubicBezTo>
                <a:cubicBezTo>
                  <a:pt x="4324" y="12655"/>
                  <a:pt x="4386" y="12714"/>
                  <a:pt x="4422" y="12714"/>
                </a:cubicBezTo>
                <a:cubicBezTo>
                  <a:pt x="4427" y="12714"/>
                  <a:pt x="4432" y="12712"/>
                  <a:pt x="4435" y="12710"/>
                </a:cubicBezTo>
                <a:cubicBezTo>
                  <a:pt x="4455" y="12698"/>
                  <a:pt x="4482" y="12676"/>
                  <a:pt x="4507" y="12676"/>
                </a:cubicBezTo>
                <a:cubicBezTo>
                  <a:pt x="4522" y="12676"/>
                  <a:pt x="4536" y="12684"/>
                  <a:pt x="4548" y="12707"/>
                </a:cubicBezTo>
                <a:cubicBezTo>
                  <a:pt x="4551" y="12712"/>
                  <a:pt x="4557" y="12719"/>
                  <a:pt x="4564" y="12722"/>
                </a:cubicBezTo>
                <a:cubicBezTo>
                  <a:pt x="4558" y="12720"/>
                  <a:pt x="4553" y="12719"/>
                  <a:pt x="4548" y="12719"/>
                </a:cubicBezTo>
                <a:cubicBezTo>
                  <a:pt x="4511" y="12719"/>
                  <a:pt x="4467" y="12758"/>
                  <a:pt x="4422" y="12758"/>
                </a:cubicBezTo>
                <a:cubicBezTo>
                  <a:pt x="4403" y="12758"/>
                  <a:pt x="4384" y="12751"/>
                  <a:pt x="4366" y="12733"/>
                </a:cubicBezTo>
                <a:cubicBezTo>
                  <a:pt x="4332" y="12699"/>
                  <a:pt x="4322" y="12680"/>
                  <a:pt x="4296" y="12680"/>
                </a:cubicBezTo>
                <a:cubicBezTo>
                  <a:pt x="4278" y="12680"/>
                  <a:pt x="4253" y="12689"/>
                  <a:pt x="4208" y="12708"/>
                </a:cubicBezTo>
                <a:cubicBezTo>
                  <a:pt x="4073" y="12765"/>
                  <a:pt x="3973" y="13033"/>
                  <a:pt x="4128" y="13033"/>
                </a:cubicBezTo>
                <a:cubicBezTo>
                  <a:pt x="4134" y="13033"/>
                  <a:pt x="4141" y="13032"/>
                  <a:pt x="4149" y="13031"/>
                </a:cubicBezTo>
                <a:cubicBezTo>
                  <a:pt x="4216" y="13022"/>
                  <a:pt x="4266" y="13011"/>
                  <a:pt x="4301" y="13011"/>
                </a:cubicBezTo>
                <a:cubicBezTo>
                  <a:pt x="4339" y="13011"/>
                  <a:pt x="4360" y="13023"/>
                  <a:pt x="4366" y="13064"/>
                </a:cubicBezTo>
                <a:cubicBezTo>
                  <a:pt x="4383" y="13186"/>
                  <a:pt x="4442" y="13062"/>
                  <a:pt x="4425" y="13198"/>
                </a:cubicBezTo>
                <a:cubicBezTo>
                  <a:pt x="4413" y="13276"/>
                  <a:pt x="4406" y="13350"/>
                  <a:pt x="4466" y="13377"/>
                </a:cubicBezTo>
                <a:lnTo>
                  <a:pt x="4466" y="13378"/>
                </a:lnTo>
                <a:cubicBezTo>
                  <a:pt x="4478" y="13383"/>
                  <a:pt x="4499" y="13386"/>
                  <a:pt x="4526" y="13386"/>
                </a:cubicBezTo>
                <a:cubicBezTo>
                  <a:pt x="4641" y="13386"/>
                  <a:pt x="4857" y="13343"/>
                  <a:pt x="4864" y="13267"/>
                </a:cubicBezTo>
                <a:cubicBezTo>
                  <a:pt x="4886" y="13017"/>
                  <a:pt x="4687" y="13048"/>
                  <a:pt x="4709" y="12911"/>
                </a:cubicBezTo>
                <a:cubicBezTo>
                  <a:pt x="4722" y="12835"/>
                  <a:pt x="4616" y="12766"/>
                  <a:pt x="4577" y="12733"/>
                </a:cubicBezTo>
                <a:cubicBezTo>
                  <a:pt x="4574" y="12731"/>
                  <a:pt x="4572" y="12729"/>
                  <a:pt x="4571" y="12727"/>
                </a:cubicBezTo>
                <a:lnTo>
                  <a:pt x="4571" y="12727"/>
                </a:lnTo>
                <a:cubicBezTo>
                  <a:pt x="4577" y="12730"/>
                  <a:pt x="4584" y="12732"/>
                  <a:pt x="4592" y="12732"/>
                </a:cubicBezTo>
                <a:cubicBezTo>
                  <a:pt x="4633" y="12732"/>
                  <a:pt x="4681" y="12690"/>
                  <a:pt x="4652" y="12594"/>
                </a:cubicBezTo>
                <a:cubicBezTo>
                  <a:pt x="4579" y="12354"/>
                  <a:pt x="4992" y="10607"/>
                  <a:pt x="5063" y="10228"/>
                </a:cubicBezTo>
                <a:cubicBezTo>
                  <a:pt x="5099" y="10047"/>
                  <a:pt x="5013" y="9990"/>
                  <a:pt x="4937" y="9990"/>
                </a:cubicBezTo>
                <a:close/>
                <a:moveTo>
                  <a:pt x="1915" y="13289"/>
                </a:moveTo>
                <a:cubicBezTo>
                  <a:pt x="1909" y="13289"/>
                  <a:pt x="1903" y="13292"/>
                  <a:pt x="1900" y="13297"/>
                </a:cubicBezTo>
                <a:lnTo>
                  <a:pt x="1730" y="13517"/>
                </a:lnTo>
                <a:cubicBezTo>
                  <a:pt x="1721" y="13529"/>
                  <a:pt x="1728" y="13550"/>
                  <a:pt x="1745" y="13564"/>
                </a:cubicBezTo>
                <a:cubicBezTo>
                  <a:pt x="1755" y="13573"/>
                  <a:pt x="1768" y="13578"/>
                  <a:pt x="1778" y="13578"/>
                </a:cubicBezTo>
                <a:cubicBezTo>
                  <a:pt x="1784" y="13578"/>
                  <a:pt x="1790" y="13576"/>
                  <a:pt x="1794" y="13571"/>
                </a:cubicBezTo>
                <a:lnTo>
                  <a:pt x="1964" y="13350"/>
                </a:lnTo>
                <a:cubicBezTo>
                  <a:pt x="1972" y="13338"/>
                  <a:pt x="1964" y="13318"/>
                  <a:pt x="1946" y="13304"/>
                </a:cubicBezTo>
                <a:cubicBezTo>
                  <a:pt x="1936" y="13294"/>
                  <a:pt x="1925" y="13289"/>
                  <a:pt x="1915" y="13289"/>
                </a:cubicBezTo>
                <a:close/>
                <a:moveTo>
                  <a:pt x="4913" y="13291"/>
                </a:moveTo>
                <a:cubicBezTo>
                  <a:pt x="4904" y="13291"/>
                  <a:pt x="4892" y="13295"/>
                  <a:pt x="4881" y="13304"/>
                </a:cubicBezTo>
                <a:cubicBezTo>
                  <a:pt x="4864" y="13319"/>
                  <a:pt x="4855" y="13340"/>
                  <a:pt x="4866" y="13350"/>
                </a:cubicBezTo>
                <a:lnTo>
                  <a:pt x="5034" y="13573"/>
                </a:lnTo>
                <a:cubicBezTo>
                  <a:pt x="5038" y="13577"/>
                  <a:pt x="5044" y="13579"/>
                  <a:pt x="5050" y="13579"/>
                </a:cubicBezTo>
                <a:cubicBezTo>
                  <a:pt x="5060" y="13579"/>
                  <a:pt x="5072" y="13574"/>
                  <a:pt x="5083" y="13566"/>
                </a:cubicBezTo>
                <a:cubicBezTo>
                  <a:pt x="5100" y="13550"/>
                  <a:pt x="5107" y="13529"/>
                  <a:pt x="5098" y="13519"/>
                </a:cubicBezTo>
                <a:lnTo>
                  <a:pt x="4928" y="13297"/>
                </a:lnTo>
                <a:cubicBezTo>
                  <a:pt x="4925" y="13293"/>
                  <a:pt x="4919" y="13291"/>
                  <a:pt x="4913" y="13291"/>
                </a:cubicBezTo>
                <a:close/>
                <a:moveTo>
                  <a:pt x="2022" y="13360"/>
                </a:moveTo>
                <a:cubicBezTo>
                  <a:pt x="2014" y="13360"/>
                  <a:pt x="2008" y="13362"/>
                  <a:pt x="2004" y="13368"/>
                </a:cubicBezTo>
                <a:lnTo>
                  <a:pt x="1846" y="13595"/>
                </a:lnTo>
                <a:cubicBezTo>
                  <a:pt x="1837" y="13607"/>
                  <a:pt x="1846" y="13628"/>
                  <a:pt x="1865" y="13642"/>
                </a:cubicBezTo>
                <a:cubicBezTo>
                  <a:pt x="1874" y="13650"/>
                  <a:pt x="1886" y="13654"/>
                  <a:pt x="1895" y="13654"/>
                </a:cubicBezTo>
                <a:cubicBezTo>
                  <a:pt x="1902" y="13654"/>
                  <a:pt x="1909" y="13651"/>
                  <a:pt x="1912" y="13646"/>
                </a:cubicBezTo>
                <a:lnTo>
                  <a:pt x="2071" y="13416"/>
                </a:lnTo>
                <a:cubicBezTo>
                  <a:pt x="2078" y="13406"/>
                  <a:pt x="2071" y="13385"/>
                  <a:pt x="2052" y="13371"/>
                </a:cubicBezTo>
                <a:cubicBezTo>
                  <a:pt x="2042" y="13364"/>
                  <a:pt x="2031" y="13360"/>
                  <a:pt x="2022" y="13360"/>
                </a:cubicBezTo>
                <a:close/>
                <a:moveTo>
                  <a:pt x="4806" y="13360"/>
                </a:moveTo>
                <a:cubicBezTo>
                  <a:pt x="4797" y="13360"/>
                  <a:pt x="4786" y="13364"/>
                  <a:pt x="4775" y="13371"/>
                </a:cubicBezTo>
                <a:cubicBezTo>
                  <a:pt x="4756" y="13385"/>
                  <a:pt x="4749" y="13406"/>
                  <a:pt x="4756" y="13418"/>
                </a:cubicBezTo>
                <a:lnTo>
                  <a:pt x="4916" y="13647"/>
                </a:lnTo>
                <a:cubicBezTo>
                  <a:pt x="4919" y="13652"/>
                  <a:pt x="4926" y="13655"/>
                  <a:pt x="4934" y="13655"/>
                </a:cubicBezTo>
                <a:cubicBezTo>
                  <a:pt x="4943" y="13655"/>
                  <a:pt x="4953" y="13651"/>
                  <a:pt x="4963" y="13644"/>
                </a:cubicBezTo>
                <a:cubicBezTo>
                  <a:pt x="4982" y="13630"/>
                  <a:pt x="4991" y="13609"/>
                  <a:pt x="4982" y="13597"/>
                </a:cubicBezTo>
                <a:lnTo>
                  <a:pt x="4824" y="13368"/>
                </a:lnTo>
                <a:cubicBezTo>
                  <a:pt x="4820" y="13362"/>
                  <a:pt x="4814" y="13360"/>
                  <a:pt x="4806" y="13360"/>
                </a:cubicBezTo>
                <a:close/>
                <a:moveTo>
                  <a:pt x="2132" y="13403"/>
                </a:moveTo>
                <a:cubicBezTo>
                  <a:pt x="2124" y="13403"/>
                  <a:pt x="2117" y="13406"/>
                  <a:pt x="2113" y="13411"/>
                </a:cubicBezTo>
                <a:lnTo>
                  <a:pt x="1962" y="13646"/>
                </a:lnTo>
                <a:cubicBezTo>
                  <a:pt x="1953" y="13658"/>
                  <a:pt x="1962" y="13677"/>
                  <a:pt x="1981" y="13691"/>
                </a:cubicBezTo>
                <a:cubicBezTo>
                  <a:pt x="1991" y="13698"/>
                  <a:pt x="2002" y="13701"/>
                  <a:pt x="2011" y="13701"/>
                </a:cubicBezTo>
                <a:cubicBezTo>
                  <a:pt x="2019" y="13701"/>
                  <a:pt x="2026" y="13698"/>
                  <a:pt x="2030" y="13692"/>
                </a:cubicBezTo>
                <a:lnTo>
                  <a:pt x="2181" y="13458"/>
                </a:lnTo>
                <a:cubicBezTo>
                  <a:pt x="2189" y="13448"/>
                  <a:pt x="2181" y="13427"/>
                  <a:pt x="2162" y="13413"/>
                </a:cubicBezTo>
                <a:cubicBezTo>
                  <a:pt x="2151" y="13406"/>
                  <a:pt x="2141" y="13403"/>
                  <a:pt x="2132" y="13403"/>
                </a:cubicBezTo>
                <a:close/>
                <a:moveTo>
                  <a:pt x="4696" y="13403"/>
                </a:moveTo>
                <a:cubicBezTo>
                  <a:pt x="4687" y="13403"/>
                  <a:pt x="4676" y="13407"/>
                  <a:pt x="4664" y="13415"/>
                </a:cubicBezTo>
                <a:cubicBezTo>
                  <a:pt x="4645" y="13427"/>
                  <a:pt x="4638" y="13448"/>
                  <a:pt x="4645" y="13460"/>
                </a:cubicBezTo>
                <a:lnTo>
                  <a:pt x="4796" y="13694"/>
                </a:lnTo>
                <a:cubicBezTo>
                  <a:pt x="4800" y="13700"/>
                  <a:pt x="4807" y="13702"/>
                  <a:pt x="4815" y="13702"/>
                </a:cubicBezTo>
                <a:cubicBezTo>
                  <a:pt x="4824" y="13702"/>
                  <a:pt x="4835" y="13699"/>
                  <a:pt x="4845" y="13692"/>
                </a:cubicBezTo>
                <a:cubicBezTo>
                  <a:pt x="4864" y="13678"/>
                  <a:pt x="4873" y="13658"/>
                  <a:pt x="4864" y="13646"/>
                </a:cubicBezTo>
                <a:lnTo>
                  <a:pt x="4713" y="13411"/>
                </a:lnTo>
                <a:cubicBezTo>
                  <a:pt x="4710" y="13406"/>
                  <a:pt x="4704" y="13403"/>
                  <a:pt x="4696" y="13403"/>
                </a:cubicBezTo>
                <a:close/>
                <a:moveTo>
                  <a:pt x="2288" y="13410"/>
                </a:moveTo>
                <a:cubicBezTo>
                  <a:pt x="2280" y="13410"/>
                  <a:pt x="2274" y="13413"/>
                  <a:pt x="2271" y="13418"/>
                </a:cubicBezTo>
                <a:lnTo>
                  <a:pt x="2110" y="13646"/>
                </a:lnTo>
                <a:cubicBezTo>
                  <a:pt x="2103" y="13656"/>
                  <a:pt x="2110" y="13678"/>
                  <a:pt x="2129" y="13691"/>
                </a:cubicBezTo>
                <a:cubicBezTo>
                  <a:pt x="2139" y="13699"/>
                  <a:pt x="2150" y="13703"/>
                  <a:pt x="2160" y="13703"/>
                </a:cubicBezTo>
                <a:cubicBezTo>
                  <a:pt x="2167" y="13703"/>
                  <a:pt x="2174" y="13700"/>
                  <a:pt x="2177" y="13696"/>
                </a:cubicBezTo>
                <a:lnTo>
                  <a:pt x="2337" y="13468"/>
                </a:lnTo>
                <a:cubicBezTo>
                  <a:pt x="2346" y="13456"/>
                  <a:pt x="2337" y="13436"/>
                  <a:pt x="2318" y="13422"/>
                </a:cubicBezTo>
                <a:cubicBezTo>
                  <a:pt x="2308" y="13414"/>
                  <a:pt x="2297" y="13410"/>
                  <a:pt x="2288" y="13410"/>
                </a:cubicBezTo>
                <a:close/>
                <a:moveTo>
                  <a:pt x="4539" y="13410"/>
                </a:moveTo>
                <a:cubicBezTo>
                  <a:pt x="4530" y="13410"/>
                  <a:pt x="4519" y="13414"/>
                  <a:pt x="4510" y="13422"/>
                </a:cubicBezTo>
                <a:cubicBezTo>
                  <a:pt x="4491" y="13436"/>
                  <a:pt x="4482" y="13456"/>
                  <a:pt x="4491" y="13468"/>
                </a:cubicBezTo>
                <a:lnTo>
                  <a:pt x="4650" y="13696"/>
                </a:lnTo>
                <a:cubicBezTo>
                  <a:pt x="4654" y="13701"/>
                  <a:pt x="4660" y="13703"/>
                  <a:pt x="4667" y="13703"/>
                </a:cubicBezTo>
                <a:cubicBezTo>
                  <a:pt x="4677" y="13703"/>
                  <a:pt x="4688" y="13699"/>
                  <a:pt x="4699" y="13692"/>
                </a:cubicBezTo>
                <a:cubicBezTo>
                  <a:pt x="4716" y="13677"/>
                  <a:pt x="4725" y="13658"/>
                  <a:pt x="4716" y="13646"/>
                </a:cubicBezTo>
                <a:lnTo>
                  <a:pt x="4557" y="13418"/>
                </a:lnTo>
                <a:cubicBezTo>
                  <a:pt x="4553" y="13413"/>
                  <a:pt x="4546" y="13410"/>
                  <a:pt x="4539" y="13410"/>
                </a:cubicBezTo>
                <a:close/>
                <a:moveTo>
                  <a:pt x="5123" y="13571"/>
                </a:moveTo>
                <a:cubicBezTo>
                  <a:pt x="5116" y="13571"/>
                  <a:pt x="5105" y="13576"/>
                  <a:pt x="5095" y="13587"/>
                </a:cubicBezTo>
                <a:cubicBezTo>
                  <a:pt x="5081" y="13599"/>
                  <a:pt x="5072" y="13614"/>
                  <a:pt x="5077" y="13619"/>
                </a:cubicBezTo>
                <a:lnTo>
                  <a:pt x="5166" y="13722"/>
                </a:lnTo>
                <a:cubicBezTo>
                  <a:pt x="5167" y="13723"/>
                  <a:pt x="5168" y="13724"/>
                  <a:pt x="5170" y="13724"/>
                </a:cubicBezTo>
                <a:cubicBezTo>
                  <a:pt x="5176" y="13724"/>
                  <a:pt x="5188" y="13717"/>
                  <a:pt x="5199" y="13708"/>
                </a:cubicBezTo>
                <a:cubicBezTo>
                  <a:pt x="5214" y="13694"/>
                  <a:pt x="5221" y="13680"/>
                  <a:pt x="5216" y="13675"/>
                </a:cubicBezTo>
                <a:lnTo>
                  <a:pt x="5128" y="13573"/>
                </a:lnTo>
                <a:cubicBezTo>
                  <a:pt x="5127" y="13571"/>
                  <a:pt x="5125" y="13571"/>
                  <a:pt x="5123" y="13571"/>
                </a:cubicBezTo>
                <a:close/>
                <a:moveTo>
                  <a:pt x="1705" y="13571"/>
                </a:moveTo>
                <a:cubicBezTo>
                  <a:pt x="1703" y="13571"/>
                  <a:pt x="1701" y="13571"/>
                  <a:pt x="1700" y="13573"/>
                </a:cubicBezTo>
                <a:lnTo>
                  <a:pt x="1612" y="13675"/>
                </a:lnTo>
                <a:cubicBezTo>
                  <a:pt x="1606" y="13680"/>
                  <a:pt x="1615" y="13694"/>
                  <a:pt x="1629" y="13708"/>
                </a:cubicBezTo>
                <a:cubicBezTo>
                  <a:pt x="1639" y="13718"/>
                  <a:pt x="1651" y="13724"/>
                  <a:pt x="1657" y="13724"/>
                </a:cubicBezTo>
                <a:cubicBezTo>
                  <a:pt x="1659" y="13724"/>
                  <a:pt x="1661" y="13723"/>
                  <a:pt x="1662" y="13722"/>
                </a:cubicBezTo>
                <a:lnTo>
                  <a:pt x="1750" y="13619"/>
                </a:lnTo>
                <a:cubicBezTo>
                  <a:pt x="1756" y="13614"/>
                  <a:pt x="1749" y="13600"/>
                  <a:pt x="1733" y="13587"/>
                </a:cubicBezTo>
                <a:cubicBezTo>
                  <a:pt x="1723" y="13576"/>
                  <a:pt x="1711" y="13571"/>
                  <a:pt x="1705" y="13571"/>
                </a:cubicBezTo>
                <a:close/>
                <a:moveTo>
                  <a:pt x="5013" y="13639"/>
                </a:moveTo>
                <a:cubicBezTo>
                  <a:pt x="5005" y="13639"/>
                  <a:pt x="4993" y="13645"/>
                  <a:pt x="4982" y="13654"/>
                </a:cubicBezTo>
                <a:cubicBezTo>
                  <a:pt x="4966" y="13668"/>
                  <a:pt x="4956" y="13684"/>
                  <a:pt x="4961" y="13689"/>
                </a:cubicBezTo>
                <a:lnTo>
                  <a:pt x="5039" y="13796"/>
                </a:lnTo>
                <a:cubicBezTo>
                  <a:pt x="5040" y="13798"/>
                  <a:pt x="5042" y="13798"/>
                  <a:pt x="5044" y="13798"/>
                </a:cubicBezTo>
                <a:cubicBezTo>
                  <a:pt x="5051" y="13798"/>
                  <a:pt x="5064" y="13793"/>
                  <a:pt x="5077" y="13783"/>
                </a:cubicBezTo>
                <a:cubicBezTo>
                  <a:pt x="5093" y="13769"/>
                  <a:pt x="5103" y="13755"/>
                  <a:pt x="5098" y="13748"/>
                </a:cubicBezTo>
                <a:lnTo>
                  <a:pt x="5020" y="13642"/>
                </a:lnTo>
                <a:cubicBezTo>
                  <a:pt x="5019" y="13640"/>
                  <a:pt x="5016" y="13639"/>
                  <a:pt x="5013" y="13639"/>
                </a:cubicBezTo>
                <a:close/>
                <a:moveTo>
                  <a:pt x="1814" y="13640"/>
                </a:moveTo>
                <a:cubicBezTo>
                  <a:pt x="1811" y="13640"/>
                  <a:pt x="1809" y="13641"/>
                  <a:pt x="1808" y="13642"/>
                </a:cubicBezTo>
                <a:lnTo>
                  <a:pt x="1730" y="13750"/>
                </a:lnTo>
                <a:cubicBezTo>
                  <a:pt x="1724" y="13755"/>
                  <a:pt x="1735" y="13770"/>
                  <a:pt x="1750" y="13784"/>
                </a:cubicBezTo>
                <a:cubicBezTo>
                  <a:pt x="1762" y="13793"/>
                  <a:pt x="1774" y="13799"/>
                  <a:pt x="1782" y="13799"/>
                </a:cubicBezTo>
                <a:cubicBezTo>
                  <a:pt x="1785" y="13799"/>
                  <a:pt x="1787" y="13798"/>
                  <a:pt x="1789" y="13796"/>
                </a:cubicBezTo>
                <a:lnTo>
                  <a:pt x="1867" y="13689"/>
                </a:lnTo>
                <a:lnTo>
                  <a:pt x="1868" y="13691"/>
                </a:lnTo>
                <a:cubicBezTo>
                  <a:pt x="1872" y="13684"/>
                  <a:pt x="1861" y="13670"/>
                  <a:pt x="1846" y="13656"/>
                </a:cubicBezTo>
                <a:cubicBezTo>
                  <a:pt x="1833" y="13646"/>
                  <a:pt x="1821" y="13640"/>
                  <a:pt x="1814" y="13640"/>
                </a:cubicBezTo>
                <a:close/>
                <a:moveTo>
                  <a:pt x="2111" y="13713"/>
                </a:moveTo>
                <a:cubicBezTo>
                  <a:pt x="2098" y="13713"/>
                  <a:pt x="2082" y="13721"/>
                  <a:pt x="2070" y="13734"/>
                </a:cubicBezTo>
                <a:cubicBezTo>
                  <a:pt x="2051" y="13755"/>
                  <a:pt x="2047" y="13784"/>
                  <a:pt x="2061" y="13798"/>
                </a:cubicBezTo>
                <a:cubicBezTo>
                  <a:pt x="2067" y="13803"/>
                  <a:pt x="2074" y="13805"/>
                  <a:pt x="2081" y="13805"/>
                </a:cubicBezTo>
                <a:cubicBezTo>
                  <a:pt x="2095" y="13805"/>
                  <a:pt x="2111" y="13798"/>
                  <a:pt x="2123" y="13784"/>
                </a:cubicBezTo>
                <a:cubicBezTo>
                  <a:pt x="2143" y="13764"/>
                  <a:pt x="2146" y="13734"/>
                  <a:pt x="2130" y="13720"/>
                </a:cubicBezTo>
                <a:cubicBezTo>
                  <a:pt x="2126" y="13715"/>
                  <a:pt x="2119" y="13713"/>
                  <a:pt x="2111" y="13713"/>
                </a:cubicBezTo>
                <a:close/>
                <a:moveTo>
                  <a:pt x="4715" y="13713"/>
                </a:moveTo>
                <a:cubicBezTo>
                  <a:pt x="4707" y="13713"/>
                  <a:pt x="4700" y="13715"/>
                  <a:pt x="4696" y="13720"/>
                </a:cubicBezTo>
                <a:cubicBezTo>
                  <a:pt x="4683" y="13734"/>
                  <a:pt x="4687" y="13764"/>
                  <a:pt x="4704" y="13784"/>
                </a:cubicBezTo>
                <a:cubicBezTo>
                  <a:pt x="4716" y="13799"/>
                  <a:pt x="4732" y="13806"/>
                  <a:pt x="4746" y="13806"/>
                </a:cubicBezTo>
                <a:cubicBezTo>
                  <a:pt x="4754" y="13806"/>
                  <a:pt x="4762" y="13803"/>
                  <a:pt x="4767" y="13798"/>
                </a:cubicBezTo>
                <a:cubicBezTo>
                  <a:pt x="4781" y="13784"/>
                  <a:pt x="4777" y="13757"/>
                  <a:pt x="4758" y="13736"/>
                </a:cubicBezTo>
                <a:cubicBezTo>
                  <a:pt x="4746" y="13721"/>
                  <a:pt x="4729" y="13713"/>
                  <a:pt x="4715" y="13713"/>
                </a:cubicBezTo>
                <a:close/>
                <a:moveTo>
                  <a:pt x="1946" y="13700"/>
                </a:moveTo>
                <a:cubicBezTo>
                  <a:pt x="1945" y="13700"/>
                  <a:pt x="1944" y="13700"/>
                  <a:pt x="1943" y="13701"/>
                </a:cubicBezTo>
                <a:lnTo>
                  <a:pt x="1884" y="13776"/>
                </a:lnTo>
                <a:cubicBezTo>
                  <a:pt x="1881" y="13779"/>
                  <a:pt x="1889" y="13791"/>
                  <a:pt x="1903" y="13803"/>
                </a:cubicBezTo>
                <a:cubicBezTo>
                  <a:pt x="1915" y="13813"/>
                  <a:pt x="1926" y="13820"/>
                  <a:pt x="1932" y="13820"/>
                </a:cubicBezTo>
                <a:cubicBezTo>
                  <a:pt x="1933" y="13820"/>
                  <a:pt x="1934" y="13820"/>
                  <a:pt x="1934" y="13819"/>
                </a:cubicBezTo>
                <a:lnTo>
                  <a:pt x="1995" y="13744"/>
                </a:lnTo>
                <a:cubicBezTo>
                  <a:pt x="1997" y="13741"/>
                  <a:pt x="1988" y="13729"/>
                  <a:pt x="1974" y="13717"/>
                </a:cubicBezTo>
                <a:cubicBezTo>
                  <a:pt x="1963" y="13707"/>
                  <a:pt x="1951" y="13700"/>
                  <a:pt x="1946" y="13700"/>
                </a:cubicBezTo>
                <a:close/>
                <a:moveTo>
                  <a:pt x="4881" y="13701"/>
                </a:moveTo>
                <a:cubicBezTo>
                  <a:pt x="4875" y="13701"/>
                  <a:pt x="4864" y="13707"/>
                  <a:pt x="4853" y="13717"/>
                </a:cubicBezTo>
                <a:cubicBezTo>
                  <a:pt x="4840" y="13729"/>
                  <a:pt x="4831" y="13743"/>
                  <a:pt x="4833" y="13746"/>
                </a:cubicBezTo>
                <a:lnTo>
                  <a:pt x="4893" y="13819"/>
                </a:lnTo>
                <a:cubicBezTo>
                  <a:pt x="4894" y="13820"/>
                  <a:pt x="4895" y="13820"/>
                  <a:pt x="4897" y="13820"/>
                </a:cubicBezTo>
                <a:cubicBezTo>
                  <a:pt x="4903" y="13820"/>
                  <a:pt x="4914" y="13815"/>
                  <a:pt x="4925" y="13805"/>
                </a:cubicBezTo>
                <a:cubicBezTo>
                  <a:pt x="4938" y="13793"/>
                  <a:pt x="4947" y="13779"/>
                  <a:pt x="4944" y="13776"/>
                </a:cubicBezTo>
                <a:lnTo>
                  <a:pt x="4885" y="13703"/>
                </a:lnTo>
                <a:cubicBezTo>
                  <a:pt x="4884" y="13702"/>
                  <a:pt x="4883" y="13701"/>
                  <a:pt x="4881" y="13701"/>
                </a:cubicBezTo>
                <a:close/>
                <a:moveTo>
                  <a:pt x="1579" y="13714"/>
                </a:moveTo>
                <a:cubicBezTo>
                  <a:pt x="1561" y="13714"/>
                  <a:pt x="1539" y="13726"/>
                  <a:pt x="1520" y="13746"/>
                </a:cubicBezTo>
                <a:cubicBezTo>
                  <a:pt x="1493" y="13776"/>
                  <a:pt x="1485" y="13814"/>
                  <a:pt x="1502" y="13829"/>
                </a:cubicBezTo>
                <a:cubicBezTo>
                  <a:pt x="1508" y="13834"/>
                  <a:pt x="1515" y="13837"/>
                  <a:pt x="1523" y="13837"/>
                </a:cubicBezTo>
                <a:cubicBezTo>
                  <a:pt x="1541" y="13837"/>
                  <a:pt x="1565" y="13825"/>
                  <a:pt x="1584" y="13805"/>
                </a:cubicBezTo>
                <a:cubicBezTo>
                  <a:pt x="1610" y="13774"/>
                  <a:pt x="1618" y="13737"/>
                  <a:pt x="1601" y="13722"/>
                </a:cubicBezTo>
                <a:cubicBezTo>
                  <a:pt x="1595" y="13716"/>
                  <a:pt x="1588" y="13714"/>
                  <a:pt x="1579" y="13714"/>
                </a:cubicBezTo>
                <a:close/>
                <a:moveTo>
                  <a:pt x="5249" y="13715"/>
                </a:moveTo>
                <a:cubicBezTo>
                  <a:pt x="5241" y="13715"/>
                  <a:pt x="5234" y="13717"/>
                  <a:pt x="5228" y="13722"/>
                </a:cubicBezTo>
                <a:cubicBezTo>
                  <a:pt x="5209" y="13737"/>
                  <a:pt x="5218" y="13776"/>
                  <a:pt x="5244" y="13805"/>
                </a:cubicBezTo>
                <a:cubicBezTo>
                  <a:pt x="5263" y="13827"/>
                  <a:pt x="5286" y="13838"/>
                  <a:pt x="5305" y="13838"/>
                </a:cubicBezTo>
                <a:cubicBezTo>
                  <a:pt x="5313" y="13838"/>
                  <a:pt x="5320" y="13836"/>
                  <a:pt x="5326" y="13831"/>
                </a:cubicBezTo>
                <a:cubicBezTo>
                  <a:pt x="5343" y="13814"/>
                  <a:pt x="5334" y="13777"/>
                  <a:pt x="5308" y="13748"/>
                </a:cubicBezTo>
                <a:cubicBezTo>
                  <a:pt x="5289" y="13726"/>
                  <a:pt x="5266" y="13715"/>
                  <a:pt x="5249" y="13715"/>
                </a:cubicBezTo>
                <a:close/>
                <a:moveTo>
                  <a:pt x="1710" y="13786"/>
                </a:moveTo>
                <a:cubicBezTo>
                  <a:pt x="1691" y="13786"/>
                  <a:pt x="1667" y="13798"/>
                  <a:pt x="1648" y="13819"/>
                </a:cubicBezTo>
                <a:cubicBezTo>
                  <a:pt x="1622" y="13849"/>
                  <a:pt x="1613" y="13887"/>
                  <a:pt x="1632" y="13902"/>
                </a:cubicBezTo>
                <a:cubicBezTo>
                  <a:pt x="1638" y="13907"/>
                  <a:pt x="1645" y="13910"/>
                  <a:pt x="1653" y="13910"/>
                </a:cubicBezTo>
                <a:cubicBezTo>
                  <a:pt x="1671" y="13910"/>
                  <a:pt x="1693" y="13898"/>
                  <a:pt x="1712" y="13878"/>
                </a:cubicBezTo>
                <a:cubicBezTo>
                  <a:pt x="1738" y="13847"/>
                  <a:pt x="1747" y="13810"/>
                  <a:pt x="1730" y="13793"/>
                </a:cubicBezTo>
                <a:cubicBezTo>
                  <a:pt x="1724" y="13788"/>
                  <a:pt x="1717" y="13786"/>
                  <a:pt x="1710" y="13786"/>
                </a:cubicBezTo>
                <a:close/>
                <a:moveTo>
                  <a:pt x="5119" y="13788"/>
                </a:moveTo>
                <a:cubicBezTo>
                  <a:pt x="5111" y="13788"/>
                  <a:pt x="5104" y="13790"/>
                  <a:pt x="5098" y="13795"/>
                </a:cubicBezTo>
                <a:cubicBezTo>
                  <a:pt x="5081" y="13810"/>
                  <a:pt x="5089" y="13849"/>
                  <a:pt x="5116" y="13878"/>
                </a:cubicBezTo>
                <a:cubicBezTo>
                  <a:pt x="5135" y="13900"/>
                  <a:pt x="5157" y="13911"/>
                  <a:pt x="5175" y="13911"/>
                </a:cubicBezTo>
                <a:cubicBezTo>
                  <a:pt x="5183" y="13911"/>
                  <a:pt x="5190" y="13909"/>
                  <a:pt x="5195" y="13904"/>
                </a:cubicBezTo>
                <a:cubicBezTo>
                  <a:pt x="5214" y="13887"/>
                  <a:pt x="5206" y="13850"/>
                  <a:pt x="5180" y="13821"/>
                </a:cubicBezTo>
                <a:cubicBezTo>
                  <a:pt x="5161" y="13799"/>
                  <a:pt x="5137" y="13788"/>
                  <a:pt x="5119" y="13788"/>
                </a:cubicBezTo>
                <a:close/>
                <a:moveTo>
                  <a:pt x="1875" y="13814"/>
                </a:moveTo>
                <a:cubicBezTo>
                  <a:pt x="1860" y="13814"/>
                  <a:pt x="1840" y="13824"/>
                  <a:pt x="1825" y="13842"/>
                </a:cubicBezTo>
                <a:cubicBezTo>
                  <a:pt x="1802" y="13866"/>
                  <a:pt x="1795" y="13899"/>
                  <a:pt x="1811" y="13913"/>
                </a:cubicBezTo>
                <a:cubicBezTo>
                  <a:pt x="1816" y="13918"/>
                  <a:pt x="1823" y="13921"/>
                  <a:pt x="1831" y="13921"/>
                </a:cubicBezTo>
                <a:cubicBezTo>
                  <a:pt x="1847" y="13921"/>
                  <a:pt x="1866" y="13911"/>
                  <a:pt x="1881" y="13894"/>
                </a:cubicBezTo>
                <a:cubicBezTo>
                  <a:pt x="1903" y="13868"/>
                  <a:pt x="1910" y="13836"/>
                  <a:pt x="1894" y="13821"/>
                </a:cubicBezTo>
                <a:cubicBezTo>
                  <a:pt x="1889" y="13816"/>
                  <a:pt x="1883" y="13814"/>
                  <a:pt x="1875" y="13814"/>
                </a:cubicBezTo>
                <a:close/>
                <a:moveTo>
                  <a:pt x="4952" y="13814"/>
                </a:moveTo>
                <a:cubicBezTo>
                  <a:pt x="4945" y="13814"/>
                  <a:pt x="4938" y="13816"/>
                  <a:pt x="4933" y="13821"/>
                </a:cubicBezTo>
                <a:cubicBezTo>
                  <a:pt x="4918" y="13836"/>
                  <a:pt x="4925" y="13868"/>
                  <a:pt x="4947" y="13894"/>
                </a:cubicBezTo>
                <a:cubicBezTo>
                  <a:pt x="4962" y="13911"/>
                  <a:pt x="4981" y="13921"/>
                  <a:pt x="4996" y="13921"/>
                </a:cubicBezTo>
                <a:cubicBezTo>
                  <a:pt x="5004" y="13921"/>
                  <a:pt x="5011" y="13918"/>
                  <a:pt x="5017" y="13913"/>
                </a:cubicBezTo>
                <a:cubicBezTo>
                  <a:pt x="5032" y="13899"/>
                  <a:pt x="5025" y="13868"/>
                  <a:pt x="5003" y="13842"/>
                </a:cubicBezTo>
                <a:cubicBezTo>
                  <a:pt x="4987" y="13824"/>
                  <a:pt x="4968" y="13814"/>
                  <a:pt x="4952" y="138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75484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t>GAME MECHANICS</a:t>
            </a:r>
            <a:endParaRPr dirty="0"/>
          </a:p>
        </p:txBody>
      </p:sp>
      <p:sp>
        <p:nvSpPr>
          <p:cNvPr id="402" name="Google Shape;402;p51"/>
          <p:cNvSpPr txBox="1">
            <a:spLocks noGrp="1"/>
          </p:cNvSpPr>
          <p:nvPr>
            <p:ph type="subTitle" idx="3"/>
          </p:nvPr>
        </p:nvSpPr>
        <p:spPr>
          <a:xfrm>
            <a:off x="1396538" y="1645920"/>
            <a:ext cx="6321216" cy="2089698"/>
          </a:xfrm>
          <a:prstGeom prst="rect">
            <a:avLst/>
          </a:prstGeom>
        </p:spPr>
        <p:txBody>
          <a:bodyPr spcFirstLastPara="1" wrap="square" lIns="91425" tIns="91425" rIns="91425" bIns="91425" anchor="t" anchorCtr="0">
            <a:noAutofit/>
          </a:bodyPr>
          <a:lstStyle/>
          <a:p>
            <a:pPr algn="ctr"/>
            <a:r>
              <a:rPr lang="en-US" sz="2000" b="1" dirty="0"/>
              <a:t>There are 3 level with obstacle which will finished when player survive with some live point.</a:t>
            </a:r>
          </a:p>
          <a:p>
            <a:pPr algn="ctr"/>
            <a:endParaRPr lang="en-US" sz="2000" b="1" dirty="0"/>
          </a:p>
          <a:p>
            <a:pPr algn="ctr"/>
            <a:endParaRPr lang="en-US" sz="2000" b="1" dirty="0"/>
          </a:p>
          <a:p>
            <a:pPr algn="ctr"/>
            <a:r>
              <a:rPr lang="en-US" sz="2000" b="1" dirty="0"/>
              <a:t>The map designed with tile map technique, with dynamic content generation that based from DDA data and emotion of the player.</a:t>
            </a:r>
            <a:endParaRPr lang="en-ID" sz="2000" b="1" dirty="0"/>
          </a:p>
        </p:txBody>
      </p:sp>
      <p:sp>
        <p:nvSpPr>
          <p:cNvPr id="406" name="Google Shape;406;p51"/>
          <p:cNvSpPr/>
          <p:nvPr/>
        </p:nvSpPr>
        <p:spPr>
          <a:xfrm>
            <a:off x="1241623" y="3045576"/>
            <a:ext cx="309830" cy="574807"/>
          </a:xfrm>
          <a:custGeom>
            <a:avLst/>
            <a:gdLst/>
            <a:ahLst/>
            <a:cxnLst/>
            <a:rect l="l" t="t" r="r" b="b"/>
            <a:pathLst>
              <a:path w="7032" h="13046" extrusionOk="0">
                <a:moveTo>
                  <a:pt x="2871" y="727"/>
                </a:moveTo>
                <a:cubicBezTo>
                  <a:pt x="2986" y="727"/>
                  <a:pt x="3055" y="772"/>
                  <a:pt x="3099" y="886"/>
                </a:cubicBezTo>
                <a:cubicBezTo>
                  <a:pt x="3106" y="885"/>
                  <a:pt x="3114" y="885"/>
                  <a:pt x="3121" y="885"/>
                </a:cubicBezTo>
                <a:cubicBezTo>
                  <a:pt x="3344" y="885"/>
                  <a:pt x="3404" y="1015"/>
                  <a:pt x="3401" y="1195"/>
                </a:cubicBezTo>
                <a:cubicBezTo>
                  <a:pt x="3309" y="1545"/>
                  <a:pt x="3164" y="1756"/>
                  <a:pt x="3030" y="1756"/>
                </a:cubicBezTo>
                <a:cubicBezTo>
                  <a:pt x="2908" y="1756"/>
                  <a:pt x="2795" y="1583"/>
                  <a:pt x="2736" y="1184"/>
                </a:cubicBezTo>
                <a:cubicBezTo>
                  <a:pt x="2462" y="1012"/>
                  <a:pt x="2451" y="830"/>
                  <a:pt x="2589" y="776"/>
                </a:cubicBezTo>
                <a:cubicBezTo>
                  <a:pt x="2705" y="746"/>
                  <a:pt x="2797" y="727"/>
                  <a:pt x="2871" y="727"/>
                </a:cubicBezTo>
                <a:close/>
                <a:moveTo>
                  <a:pt x="3164" y="1"/>
                </a:moveTo>
                <a:cubicBezTo>
                  <a:pt x="3062" y="1"/>
                  <a:pt x="2930" y="40"/>
                  <a:pt x="2752" y="138"/>
                </a:cubicBezTo>
                <a:cubicBezTo>
                  <a:pt x="2479" y="143"/>
                  <a:pt x="2273" y="280"/>
                  <a:pt x="2224" y="728"/>
                </a:cubicBezTo>
                <a:cubicBezTo>
                  <a:pt x="2208" y="839"/>
                  <a:pt x="2188" y="976"/>
                  <a:pt x="2031" y="1083"/>
                </a:cubicBezTo>
                <a:cubicBezTo>
                  <a:pt x="1938" y="1092"/>
                  <a:pt x="1761" y="1293"/>
                  <a:pt x="2009" y="1375"/>
                </a:cubicBezTo>
                <a:cubicBezTo>
                  <a:pt x="2240" y="1398"/>
                  <a:pt x="2330" y="1484"/>
                  <a:pt x="2335" y="1611"/>
                </a:cubicBezTo>
                <a:cubicBezTo>
                  <a:pt x="2373" y="1708"/>
                  <a:pt x="2363" y="1805"/>
                  <a:pt x="2297" y="1904"/>
                </a:cubicBezTo>
                <a:cubicBezTo>
                  <a:pt x="1620" y="2281"/>
                  <a:pt x="1223" y="3038"/>
                  <a:pt x="1086" y="4145"/>
                </a:cubicBezTo>
                <a:cubicBezTo>
                  <a:pt x="973" y="5252"/>
                  <a:pt x="679" y="5950"/>
                  <a:pt x="187" y="6189"/>
                </a:cubicBezTo>
                <a:cubicBezTo>
                  <a:pt x="1" y="6322"/>
                  <a:pt x="159" y="6373"/>
                  <a:pt x="539" y="6373"/>
                </a:cubicBezTo>
                <a:cubicBezTo>
                  <a:pt x="545" y="6373"/>
                  <a:pt x="551" y="6373"/>
                  <a:pt x="558" y="6373"/>
                </a:cubicBezTo>
                <a:lnTo>
                  <a:pt x="558" y="6373"/>
                </a:lnTo>
                <a:lnTo>
                  <a:pt x="218" y="6894"/>
                </a:lnTo>
                <a:cubicBezTo>
                  <a:pt x="202" y="6998"/>
                  <a:pt x="229" y="7057"/>
                  <a:pt x="312" y="7057"/>
                </a:cubicBezTo>
                <a:cubicBezTo>
                  <a:pt x="389" y="7057"/>
                  <a:pt x="515" y="7006"/>
                  <a:pt x="700" y="6894"/>
                </a:cubicBezTo>
                <a:cubicBezTo>
                  <a:pt x="841" y="6771"/>
                  <a:pt x="912" y="6620"/>
                  <a:pt x="896" y="6437"/>
                </a:cubicBezTo>
                <a:lnTo>
                  <a:pt x="896" y="6437"/>
                </a:lnTo>
                <a:lnTo>
                  <a:pt x="1091" y="6503"/>
                </a:lnTo>
                <a:cubicBezTo>
                  <a:pt x="1191" y="6892"/>
                  <a:pt x="1473" y="7208"/>
                  <a:pt x="1834" y="7493"/>
                </a:cubicBezTo>
                <a:cubicBezTo>
                  <a:pt x="1946" y="7432"/>
                  <a:pt x="2025" y="7354"/>
                  <a:pt x="2002" y="7218"/>
                </a:cubicBezTo>
                <a:cubicBezTo>
                  <a:pt x="2045" y="7218"/>
                  <a:pt x="2083" y="7219"/>
                  <a:pt x="2116" y="7219"/>
                </a:cubicBezTo>
                <a:cubicBezTo>
                  <a:pt x="2570" y="7219"/>
                  <a:pt x="2047" y="7208"/>
                  <a:pt x="2028" y="6894"/>
                </a:cubicBezTo>
                <a:cubicBezTo>
                  <a:pt x="2084" y="6764"/>
                  <a:pt x="2082" y="6628"/>
                  <a:pt x="2042" y="6490"/>
                </a:cubicBezTo>
                <a:cubicBezTo>
                  <a:pt x="2024" y="6392"/>
                  <a:pt x="1932" y="6364"/>
                  <a:pt x="1736" y="6364"/>
                </a:cubicBezTo>
                <a:cubicBezTo>
                  <a:pt x="1706" y="6364"/>
                  <a:pt x="1673" y="6365"/>
                  <a:pt x="1637" y="6366"/>
                </a:cubicBezTo>
                <a:cubicBezTo>
                  <a:pt x="1683" y="6257"/>
                  <a:pt x="1667" y="6103"/>
                  <a:pt x="1599" y="5995"/>
                </a:cubicBezTo>
                <a:cubicBezTo>
                  <a:pt x="1616" y="5970"/>
                  <a:pt x="1646" y="5959"/>
                  <a:pt x="1688" y="5959"/>
                </a:cubicBezTo>
                <a:cubicBezTo>
                  <a:pt x="1733" y="5959"/>
                  <a:pt x="1792" y="5972"/>
                  <a:pt x="1860" y="5995"/>
                </a:cubicBezTo>
                <a:cubicBezTo>
                  <a:pt x="1754" y="5877"/>
                  <a:pt x="1712" y="5761"/>
                  <a:pt x="1729" y="5643"/>
                </a:cubicBezTo>
                <a:cubicBezTo>
                  <a:pt x="1754" y="5608"/>
                  <a:pt x="1801" y="5593"/>
                  <a:pt x="1866" y="5593"/>
                </a:cubicBezTo>
                <a:cubicBezTo>
                  <a:pt x="1915" y="5593"/>
                  <a:pt x="1975" y="5602"/>
                  <a:pt x="2042" y="5617"/>
                </a:cubicBezTo>
                <a:cubicBezTo>
                  <a:pt x="1910" y="5495"/>
                  <a:pt x="1804" y="5349"/>
                  <a:pt x="1729" y="5188"/>
                </a:cubicBezTo>
                <a:cubicBezTo>
                  <a:pt x="1766" y="5106"/>
                  <a:pt x="1778" y="5030"/>
                  <a:pt x="1729" y="4966"/>
                </a:cubicBezTo>
                <a:cubicBezTo>
                  <a:pt x="1769" y="4931"/>
                  <a:pt x="1822" y="4916"/>
                  <a:pt x="1883" y="4916"/>
                </a:cubicBezTo>
                <a:cubicBezTo>
                  <a:pt x="1941" y="4916"/>
                  <a:pt x="2008" y="4930"/>
                  <a:pt x="2080" y="4952"/>
                </a:cubicBezTo>
                <a:cubicBezTo>
                  <a:pt x="1966" y="4639"/>
                  <a:pt x="1788" y="4657"/>
                  <a:pt x="1768" y="4509"/>
                </a:cubicBezTo>
                <a:cubicBezTo>
                  <a:pt x="1728" y="4384"/>
                  <a:pt x="1735" y="4266"/>
                  <a:pt x="1808" y="4159"/>
                </a:cubicBezTo>
                <a:cubicBezTo>
                  <a:pt x="1876" y="3895"/>
                  <a:pt x="2020" y="3791"/>
                  <a:pt x="2159" y="3791"/>
                </a:cubicBezTo>
                <a:cubicBezTo>
                  <a:pt x="2328" y="3791"/>
                  <a:pt x="2491" y="3942"/>
                  <a:pt x="2510" y="4145"/>
                </a:cubicBezTo>
                <a:cubicBezTo>
                  <a:pt x="2335" y="4544"/>
                  <a:pt x="2248" y="5000"/>
                  <a:pt x="2210" y="5486"/>
                </a:cubicBezTo>
                <a:cubicBezTo>
                  <a:pt x="2134" y="7666"/>
                  <a:pt x="3135" y="9782"/>
                  <a:pt x="2054" y="11908"/>
                </a:cubicBezTo>
                <a:cubicBezTo>
                  <a:pt x="2059" y="12018"/>
                  <a:pt x="1937" y="12101"/>
                  <a:pt x="1776" y="12101"/>
                </a:cubicBezTo>
                <a:cubicBezTo>
                  <a:pt x="1606" y="12101"/>
                  <a:pt x="1392" y="12009"/>
                  <a:pt x="1237" y="11759"/>
                </a:cubicBezTo>
                <a:cubicBezTo>
                  <a:pt x="1152" y="11641"/>
                  <a:pt x="1190" y="11491"/>
                  <a:pt x="1271" y="11444"/>
                </a:cubicBezTo>
                <a:cubicBezTo>
                  <a:pt x="1314" y="11421"/>
                  <a:pt x="1357" y="11410"/>
                  <a:pt x="1399" y="11410"/>
                </a:cubicBezTo>
                <a:cubicBezTo>
                  <a:pt x="1484" y="11410"/>
                  <a:pt x="1561" y="11456"/>
                  <a:pt x="1611" y="11543"/>
                </a:cubicBezTo>
                <a:cubicBezTo>
                  <a:pt x="1642" y="11315"/>
                  <a:pt x="1471" y="11177"/>
                  <a:pt x="1294" y="11177"/>
                </a:cubicBezTo>
                <a:cubicBezTo>
                  <a:pt x="1132" y="11177"/>
                  <a:pt x="964" y="11292"/>
                  <a:pt x="940" y="11559"/>
                </a:cubicBezTo>
                <a:cubicBezTo>
                  <a:pt x="777" y="11543"/>
                  <a:pt x="683" y="11399"/>
                  <a:pt x="607" y="11217"/>
                </a:cubicBezTo>
                <a:lnTo>
                  <a:pt x="607" y="11217"/>
                </a:lnTo>
                <a:cubicBezTo>
                  <a:pt x="570" y="11491"/>
                  <a:pt x="563" y="11755"/>
                  <a:pt x="666" y="11986"/>
                </a:cubicBezTo>
                <a:cubicBezTo>
                  <a:pt x="589" y="12030"/>
                  <a:pt x="503" y="12052"/>
                  <a:pt x="416" y="12052"/>
                </a:cubicBezTo>
                <a:cubicBezTo>
                  <a:pt x="363" y="12052"/>
                  <a:pt x="310" y="12044"/>
                  <a:pt x="258" y="12028"/>
                </a:cubicBezTo>
                <a:lnTo>
                  <a:pt x="258" y="12028"/>
                </a:lnTo>
                <a:cubicBezTo>
                  <a:pt x="391" y="12501"/>
                  <a:pt x="652" y="12716"/>
                  <a:pt x="1021" y="12716"/>
                </a:cubicBezTo>
                <a:cubicBezTo>
                  <a:pt x="1098" y="12716"/>
                  <a:pt x="1180" y="12707"/>
                  <a:pt x="1266" y="12689"/>
                </a:cubicBezTo>
                <a:cubicBezTo>
                  <a:pt x="1422" y="12642"/>
                  <a:pt x="1561" y="12617"/>
                  <a:pt x="1683" y="12617"/>
                </a:cubicBezTo>
                <a:cubicBezTo>
                  <a:pt x="1822" y="12617"/>
                  <a:pt x="1940" y="12650"/>
                  <a:pt x="2040" y="12722"/>
                </a:cubicBezTo>
                <a:cubicBezTo>
                  <a:pt x="2084" y="12954"/>
                  <a:pt x="2269" y="13045"/>
                  <a:pt x="2475" y="13045"/>
                </a:cubicBezTo>
                <a:cubicBezTo>
                  <a:pt x="2696" y="13045"/>
                  <a:pt x="2941" y="12940"/>
                  <a:pt x="3062" y="12788"/>
                </a:cubicBezTo>
                <a:cubicBezTo>
                  <a:pt x="3191" y="12831"/>
                  <a:pt x="3320" y="12853"/>
                  <a:pt x="3449" y="12853"/>
                </a:cubicBezTo>
                <a:cubicBezTo>
                  <a:pt x="3664" y="12853"/>
                  <a:pt x="3878" y="12791"/>
                  <a:pt x="4092" y="12658"/>
                </a:cubicBezTo>
                <a:cubicBezTo>
                  <a:pt x="4437" y="12842"/>
                  <a:pt x="4686" y="12925"/>
                  <a:pt x="4855" y="12925"/>
                </a:cubicBezTo>
                <a:cubicBezTo>
                  <a:pt x="5051" y="12925"/>
                  <a:pt x="5139" y="12814"/>
                  <a:pt x="5147" y="12618"/>
                </a:cubicBezTo>
                <a:cubicBezTo>
                  <a:pt x="5226" y="12579"/>
                  <a:pt x="5315" y="12566"/>
                  <a:pt x="5407" y="12566"/>
                </a:cubicBezTo>
                <a:cubicBezTo>
                  <a:pt x="5601" y="12566"/>
                  <a:pt x="5809" y="12624"/>
                  <a:pt x="5966" y="12624"/>
                </a:cubicBezTo>
                <a:cubicBezTo>
                  <a:pt x="6058" y="12624"/>
                  <a:pt x="6133" y="12604"/>
                  <a:pt x="6176" y="12539"/>
                </a:cubicBezTo>
                <a:cubicBezTo>
                  <a:pt x="6523" y="12444"/>
                  <a:pt x="6450" y="12227"/>
                  <a:pt x="6138" y="11941"/>
                </a:cubicBezTo>
                <a:cubicBezTo>
                  <a:pt x="6469" y="11922"/>
                  <a:pt x="6686" y="11842"/>
                  <a:pt x="6828" y="11719"/>
                </a:cubicBezTo>
                <a:cubicBezTo>
                  <a:pt x="6973" y="11499"/>
                  <a:pt x="6480" y="11093"/>
                  <a:pt x="6136" y="11093"/>
                </a:cubicBezTo>
                <a:cubicBezTo>
                  <a:pt x="6042" y="11093"/>
                  <a:pt x="5959" y="11124"/>
                  <a:pt x="5903" y="11198"/>
                </a:cubicBezTo>
                <a:cubicBezTo>
                  <a:pt x="5813" y="11332"/>
                  <a:pt x="5799" y="11535"/>
                  <a:pt x="5629" y="11628"/>
                </a:cubicBezTo>
                <a:cubicBezTo>
                  <a:pt x="5683" y="11339"/>
                  <a:pt x="5552" y="11201"/>
                  <a:pt x="5442" y="11201"/>
                </a:cubicBezTo>
                <a:cubicBezTo>
                  <a:pt x="5395" y="11201"/>
                  <a:pt x="5352" y="11226"/>
                  <a:pt x="5329" y="11276"/>
                </a:cubicBezTo>
                <a:cubicBezTo>
                  <a:pt x="5176" y="11633"/>
                  <a:pt x="4982" y="11781"/>
                  <a:pt x="4783" y="11781"/>
                </a:cubicBezTo>
                <a:cubicBezTo>
                  <a:pt x="4289" y="11781"/>
                  <a:pt x="3761" y="10873"/>
                  <a:pt x="3734" y="9980"/>
                </a:cubicBezTo>
                <a:cubicBezTo>
                  <a:pt x="3640" y="7767"/>
                  <a:pt x="4803" y="5965"/>
                  <a:pt x="3623" y="4138"/>
                </a:cubicBezTo>
                <a:cubicBezTo>
                  <a:pt x="3601" y="3881"/>
                  <a:pt x="3748" y="3719"/>
                  <a:pt x="3889" y="3719"/>
                </a:cubicBezTo>
                <a:cubicBezTo>
                  <a:pt x="3992" y="3719"/>
                  <a:pt x="4091" y="3806"/>
                  <a:pt x="4118" y="4008"/>
                </a:cubicBezTo>
                <a:cubicBezTo>
                  <a:pt x="4590" y="6751"/>
                  <a:pt x="5215" y="7637"/>
                  <a:pt x="5913" y="7637"/>
                </a:cubicBezTo>
                <a:cubicBezTo>
                  <a:pt x="6008" y="7637"/>
                  <a:pt x="6104" y="7620"/>
                  <a:pt x="6202" y="7590"/>
                </a:cubicBezTo>
                <a:cubicBezTo>
                  <a:pt x="5678" y="7432"/>
                  <a:pt x="5398" y="7158"/>
                  <a:pt x="5395" y="6757"/>
                </a:cubicBezTo>
                <a:lnTo>
                  <a:pt x="5395" y="6757"/>
                </a:lnTo>
                <a:cubicBezTo>
                  <a:pt x="5704" y="6939"/>
                  <a:pt x="6060" y="7017"/>
                  <a:pt x="6436" y="7043"/>
                </a:cubicBezTo>
                <a:cubicBezTo>
                  <a:pt x="6004" y="6875"/>
                  <a:pt x="5716" y="6613"/>
                  <a:pt x="5563" y="6262"/>
                </a:cubicBezTo>
                <a:lnTo>
                  <a:pt x="5563" y="6262"/>
                </a:lnTo>
                <a:cubicBezTo>
                  <a:pt x="5728" y="6398"/>
                  <a:pt x="5935" y="6422"/>
                  <a:pt x="6155" y="6432"/>
                </a:cubicBezTo>
                <a:cubicBezTo>
                  <a:pt x="5523" y="5952"/>
                  <a:pt x="5124" y="5118"/>
                  <a:pt x="4872" y="4204"/>
                </a:cubicBezTo>
                <a:cubicBezTo>
                  <a:pt x="4690" y="2692"/>
                  <a:pt x="4149" y="2383"/>
                  <a:pt x="3415" y="1923"/>
                </a:cubicBezTo>
                <a:cubicBezTo>
                  <a:pt x="3500" y="1884"/>
                  <a:pt x="3586" y="1865"/>
                  <a:pt x="3672" y="1865"/>
                </a:cubicBezTo>
                <a:cubicBezTo>
                  <a:pt x="4006" y="1865"/>
                  <a:pt x="4345" y="2156"/>
                  <a:pt x="4690" y="2692"/>
                </a:cubicBezTo>
                <a:lnTo>
                  <a:pt x="4508" y="2158"/>
                </a:lnTo>
                <a:lnTo>
                  <a:pt x="4508" y="2158"/>
                </a:lnTo>
                <a:cubicBezTo>
                  <a:pt x="4996" y="2418"/>
                  <a:pt x="5190" y="2588"/>
                  <a:pt x="5830" y="3421"/>
                </a:cubicBezTo>
                <a:cubicBezTo>
                  <a:pt x="5723" y="3074"/>
                  <a:pt x="5558" y="2751"/>
                  <a:pt x="5251" y="2484"/>
                </a:cubicBezTo>
                <a:lnTo>
                  <a:pt x="5251" y="2484"/>
                </a:lnTo>
                <a:cubicBezTo>
                  <a:pt x="5576" y="2540"/>
                  <a:pt x="5895" y="2862"/>
                  <a:pt x="6446" y="2862"/>
                </a:cubicBezTo>
                <a:cubicBezTo>
                  <a:pt x="6495" y="2862"/>
                  <a:pt x="6546" y="2859"/>
                  <a:pt x="6599" y="2854"/>
                </a:cubicBezTo>
                <a:cubicBezTo>
                  <a:pt x="6008" y="2684"/>
                  <a:pt x="5456" y="2380"/>
                  <a:pt x="5260" y="2010"/>
                </a:cubicBezTo>
                <a:cubicBezTo>
                  <a:pt x="5259" y="2009"/>
                  <a:pt x="5259" y="2008"/>
                  <a:pt x="5261" y="2008"/>
                </a:cubicBezTo>
                <a:cubicBezTo>
                  <a:pt x="5303" y="2008"/>
                  <a:pt x="6104" y="2453"/>
                  <a:pt x="6910" y="2453"/>
                </a:cubicBezTo>
                <a:cubicBezTo>
                  <a:pt x="6950" y="2453"/>
                  <a:pt x="6990" y="2452"/>
                  <a:pt x="7030" y="2449"/>
                </a:cubicBezTo>
                <a:lnTo>
                  <a:pt x="7031" y="2448"/>
                </a:lnTo>
                <a:cubicBezTo>
                  <a:pt x="5596" y="2378"/>
                  <a:pt x="5647" y="1153"/>
                  <a:pt x="3937" y="608"/>
                </a:cubicBezTo>
                <a:cubicBezTo>
                  <a:pt x="3510" y="563"/>
                  <a:pt x="3551" y="1"/>
                  <a:pt x="3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51"/>
          <p:cNvSpPr/>
          <p:nvPr/>
        </p:nvSpPr>
        <p:spPr>
          <a:xfrm>
            <a:off x="1266561" y="1636875"/>
            <a:ext cx="298903" cy="613359"/>
          </a:xfrm>
          <a:custGeom>
            <a:avLst/>
            <a:gdLst/>
            <a:ahLst/>
            <a:cxnLst/>
            <a:rect l="l" t="t" r="r" b="b"/>
            <a:pathLst>
              <a:path w="6784" h="13921" extrusionOk="0">
                <a:moveTo>
                  <a:pt x="4006" y="893"/>
                </a:moveTo>
                <a:cubicBezTo>
                  <a:pt x="4099" y="893"/>
                  <a:pt x="4188" y="933"/>
                  <a:pt x="4253" y="1001"/>
                </a:cubicBezTo>
                <a:cubicBezTo>
                  <a:pt x="4321" y="1068"/>
                  <a:pt x="4357" y="1160"/>
                  <a:pt x="4357" y="1256"/>
                </a:cubicBezTo>
                <a:cubicBezTo>
                  <a:pt x="4359" y="1351"/>
                  <a:pt x="4321" y="1443"/>
                  <a:pt x="4251" y="1507"/>
                </a:cubicBezTo>
                <a:cubicBezTo>
                  <a:pt x="4179" y="1575"/>
                  <a:pt x="4086" y="1609"/>
                  <a:pt x="3994" y="1609"/>
                </a:cubicBezTo>
                <a:cubicBezTo>
                  <a:pt x="3901" y="1609"/>
                  <a:pt x="3809" y="1574"/>
                  <a:pt x="3738" y="1506"/>
                </a:cubicBezTo>
                <a:cubicBezTo>
                  <a:pt x="3668" y="1440"/>
                  <a:pt x="3630" y="1349"/>
                  <a:pt x="3632" y="1256"/>
                </a:cubicBezTo>
                <a:cubicBezTo>
                  <a:pt x="3630" y="1159"/>
                  <a:pt x="3670" y="1067"/>
                  <a:pt x="3739" y="1001"/>
                </a:cubicBezTo>
                <a:cubicBezTo>
                  <a:pt x="3806" y="933"/>
                  <a:pt x="3897" y="893"/>
                  <a:pt x="3993" y="893"/>
                </a:cubicBezTo>
                <a:cubicBezTo>
                  <a:pt x="3995" y="893"/>
                  <a:pt x="3998" y="893"/>
                  <a:pt x="4000" y="893"/>
                </a:cubicBezTo>
                <a:cubicBezTo>
                  <a:pt x="4002" y="893"/>
                  <a:pt x="4004" y="893"/>
                  <a:pt x="4006" y="893"/>
                </a:cubicBezTo>
                <a:close/>
                <a:moveTo>
                  <a:pt x="2713" y="898"/>
                </a:moveTo>
                <a:cubicBezTo>
                  <a:pt x="2715" y="898"/>
                  <a:pt x="2717" y="898"/>
                  <a:pt x="2719" y="898"/>
                </a:cubicBezTo>
                <a:cubicBezTo>
                  <a:pt x="2920" y="898"/>
                  <a:pt x="3085" y="1063"/>
                  <a:pt x="3085" y="1266"/>
                </a:cubicBezTo>
                <a:cubicBezTo>
                  <a:pt x="3087" y="1360"/>
                  <a:pt x="3049" y="1450"/>
                  <a:pt x="2977" y="1513"/>
                </a:cubicBezTo>
                <a:cubicBezTo>
                  <a:pt x="2910" y="1577"/>
                  <a:pt x="2818" y="1613"/>
                  <a:pt x="2725" y="1613"/>
                </a:cubicBezTo>
                <a:cubicBezTo>
                  <a:pt x="2723" y="1613"/>
                  <a:pt x="2721" y="1613"/>
                  <a:pt x="2719" y="1613"/>
                </a:cubicBezTo>
                <a:cubicBezTo>
                  <a:pt x="2717" y="1613"/>
                  <a:pt x="2714" y="1613"/>
                  <a:pt x="2712" y="1613"/>
                </a:cubicBezTo>
                <a:cubicBezTo>
                  <a:pt x="2619" y="1613"/>
                  <a:pt x="2532" y="1577"/>
                  <a:pt x="2465" y="1513"/>
                </a:cubicBezTo>
                <a:cubicBezTo>
                  <a:pt x="2398" y="1448"/>
                  <a:pt x="2358" y="1358"/>
                  <a:pt x="2360" y="1266"/>
                </a:cubicBezTo>
                <a:cubicBezTo>
                  <a:pt x="2360" y="1169"/>
                  <a:pt x="2398" y="1075"/>
                  <a:pt x="2465" y="1006"/>
                </a:cubicBezTo>
                <a:cubicBezTo>
                  <a:pt x="2530" y="938"/>
                  <a:pt x="2619" y="898"/>
                  <a:pt x="2713" y="898"/>
                </a:cubicBezTo>
                <a:close/>
                <a:moveTo>
                  <a:pt x="3349" y="1492"/>
                </a:moveTo>
                <a:cubicBezTo>
                  <a:pt x="3394" y="1525"/>
                  <a:pt x="3436" y="1563"/>
                  <a:pt x="3472" y="1606"/>
                </a:cubicBezTo>
                <a:cubicBezTo>
                  <a:pt x="3493" y="1632"/>
                  <a:pt x="3503" y="1665"/>
                  <a:pt x="3503" y="1698"/>
                </a:cubicBezTo>
                <a:cubicBezTo>
                  <a:pt x="3505" y="1740"/>
                  <a:pt x="3488" y="1780"/>
                  <a:pt x="3456" y="1808"/>
                </a:cubicBezTo>
                <a:cubicBezTo>
                  <a:pt x="3425" y="1835"/>
                  <a:pt x="3385" y="1851"/>
                  <a:pt x="3344" y="1851"/>
                </a:cubicBezTo>
                <a:cubicBezTo>
                  <a:pt x="3304" y="1851"/>
                  <a:pt x="3265" y="1837"/>
                  <a:pt x="3238" y="1811"/>
                </a:cubicBezTo>
                <a:cubicBezTo>
                  <a:pt x="3206" y="1783"/>
                  <a:pt x="3191" y="1745"/>
                  <a:pt x="3193" y="1705"/>
                </a:cubicBezTo>
                <a:cubicBezTo>
                  <a:pt x="3193" y="1655"/>
                  <a:pt x="3243" y="1584"/>
                  <a:pt x="3349" y="1494"/>
                </a:cubicBezTo>
                <a:lnTo>
                  <a:pt x="3349" y="1492"/>
                </a:lnTo>
                <a:close/>
                <a:moveTo>
                  <a:pt x="3356" y="1"/>
                </a:moveTo>
                <a:cubicBezTo>
                  <a:pt x="3197" y="1"/>
                  <a:pt x="3040" y="34"/>
                  <a:pt x="2892" y="96"/>
                </a:cubicBezTo>
                <a:cubicBezTo>
                  <a:pt x="2741" y="159"/>
                  <a:pt x="2601" y="247"/>
                  <a:pt x="2481" y="360"/>
                </a:cubicBezTo>
                <a:cubicBezTo>
                  <a:pt x="2361" y="471"/>
                  <a:pt x="2266" y="605"/>
                  <a:pt x="2200" y="752"/>
                </a:cubicBezTo>
                <a:cubicBezTo>
                  <a:pt x="2132" y="902"/>
                  <a:pt x="2097" y="1061"/>
                  <a:pt x="2097" y="1225"/>
                </a:cubicBezTo>
                <a:cubicBezTo>
                  <a:pt x="2097" y="1500"/>
                  <a:pt x="2214" y="1697"/>
                  <a:pt x="2445" y="1815"/>
                </a:cubicBezTo>
                <a:lnTo>
                  <a:pt x="2446" y="1815"/>
                </a:lnTo>
                <a:cubicBezTo>
                  <a:pt x="2488" y="1837"/>
                  <a:pt x="2531" y="1855"/>
                  <a:pt x="2576" y="1868"/>
                </a:cubicBezTo>
                <a:cubicBezTo>
                  <a:pt x="2651" y="1881"/>
                  <a:pt x="2724" y="1887"/>
                  <a:pt x="2799" y="1889"/>
                </a:cubicBezTo>
                <a:cubicBezTo>
                  <a:pt x="2875" y="1893"/>
                  <a:pt x="2929" y="1912"/>
                  <a:pt x="2960" y="1945"/>
                </a:cubicBezTo>
                <a:cubicBezTo>
                  <a:pt x="2991" y="1979"/>
                  <a:pt x="3009" y="2035"/>
                  <a:pt x="3016" y="2117"/>
                </a:cubicBezTo>
                <a:cubicBezTo>
                  <a:pt x="3047" y="2117"/>
                  <a:pt x="3078" y="2118"/>
                  <a:pt x="3108" y="2122"/>
                </a:cubicBezTo>
                <a:cubicBezTo>
                  <a:pt x="3134" y="2125"/>
                  <a:pt x="3158" y="2132"/>
                  <a:pt x="3182" y="2141"/>
                </a:cubicBezTo>
                <a:cubicBezTo>
                  <a:pt x="3213" y="2129"/>
                  <a:pt x="3248" y="2122"/>
                  <a:pt x="3283" y="2122"/>
                </a:cubicBezTo>
                <a:cubicBezTo>
                  <a:pt x="3316" y="2122"/>
                  <a:pt x="3349" y="2130"/>
                  <a:pt x="3378" y="2146"/>
                </a:cubicBezTo>
                <a:cubicBezTo>
                  <a:pt x="3385" y="2144"/>
                  <a:pt x="3392" y="2141"/>
                  <a:pt x="3399" y="2137"/>
                </a:cubicBezTo>
                <a:cubicBezTo>
                  <a:pt x="3422" y="2125"/>
                  <a:pt x="3448" y="2118"/>
                  <a:pt x="3474" y="2117"/>
                </a:cubicBezTo>
                <a:cubicBezTo>
                  <a:pt x="3476" y="2116"/>
                  <a:pt x="3479" y="2116"/>
                  <a:pt x="3481" y="2116"/>
                </a:cubicBezTo>
                <a:cubicBezTo>
                  <a:pt x="3508" y="2116"/>
                  <a:pt x="3533" y="2125"/>
                  <a:pt x="3555" y="2143"/>
                </a:cubicBezTo>
                <a:cubicBezTo>
                  <a:pt x="3581" y="2120"/>
                  <a:pt x="3616" y="2108"/>
                  <a:pt x="3651" y="2106"/>
                </a:cubicBezTo>
                <a:cubicBezTo>
                  <a:pt x="3661" y="2106"/>
                  <a:pt x="3672" y="2108"/>
                  <a:pt x="3680" y="2111"/>
                </a:cubicBezTo>
                <a:lnTo>
                  <a:pt x="3691" y="2117"/>
                </a:lnTo>
                <a:cubicBezTo>
                  <a:pt x="3708" y="2033"/>
                  <a:pt x="3731" y="1973"/>
                  <a:pt x="3758" y="1938"/>
                </a:cubicBezTo>
                <a:cubicBezTo>
                  <a:pt x="3788" y="1901"/>
                  <a:pt x="3836" y="1882"/>
                  <a:pt x="3908" y="1881"/>
                </a:cubicBezTo>
                <a:cubicBezTo>
                  <a:pt x="3979" y="1875"/>
                  <a:pt x="4048" y="1868"/>
                  <a:pt x="4119" y="1856"/>
                </a:cubicBezTo>
                <a:cubicBezTo>
                  <a:pt x="4282" y="1822"/>
                  <a:pt x="4427" y="1723"/>
                  <a:pt x="4517" y="1582"/>
                </a:cubicBezTo>
                <a:cubicBezTo>
                  <a:pt x="4581" y="1480"/>
                  <a:pt x="4614" y="1360"/>
                  <a:pt x="4612" y="1240"/>
                </a:cubicBezTo>
                <a:cubicBezTo>
                  <a:pt x="4614" y="1072"/>
                  <a:pt x="4579" y="907"/>
                  <a:pt x="4510" y="754"/>
                </a:cubicBezTo>
                <a:cubicBezTo>
                  <a:pt x="4442" y="603"/>
                  <a:pt x="4348" y="468"/>
                  <a:pt x="4230" y="355"/>
                </a:cubicBezTo>
                <a:cubicBezTo>
                  <a:pt x="4112" y="242"/>
                  <a:pt x="3977" y="154"/>
                  <a:pt x="3826" y="93"/>
                </a:cubicBezTo>
                <a:cubicBezTo>
                  <a:pt x="3682" y="32"/>
                  <a:pt x="3526" y="1"/>
                  <a:pt x="3368" y="1"/>
                </a:cubicBezTo>
                <a:cubicBezTo>
                  <a:pt x="3364" y="1"/>
                  <a:pt x="3360" y="1"/>
                  <a:pt x="3356" y="1"/>
                </a:cubicBezTo>
                <a:close/>
                <a:moveTo>
                  <a:pt x="3101" y="2228"/>
                </a:moveTo>
                <a:cubicBezTo>
                  <a:pt x="3054" y="2228"/>
                  <a:pt x="3031" y="2250"/>
                  <a:pt x="3031" y="2294"/>
                </a:cubicBezTo>
                <a:lnTo>
                  <a:pt x="3031" y="2394"/>
                </a:lnTo>
                <a:lnTo>
                  <a:pt x="3156" y="2394"/>
                </a:lnTo>
                <a:lnTo>
                  <a:pt x="3156" y="2294"/>
                </a:lnTo>
                <a:cubicBezTo>
                  <a:pt x="3156" y="2250"/>
                  <a:pt x="3139" y="2228"/>
                  <a:pt x="3101" y="2228"/>
                </a:cubicBezTo>
                <a:close/>
                <a:moveTo>
                  <a:pt x="3270" y="2227"/>
                </a:moveTo>
                <a:cubicBezTo>
                  <a:pt x="3241" y="2227"/>
                  <a:pt x="3219" y="2253"/>
                  <a:pt x="3222" y="2283"/>
                </a:cubicBezTo>
                <a:lnTo>
                  <a:pt x="3222" y="2394"/>
                </a:lnTo>
                <a:lnTo>
                  <a:pt x="3333" y="2394"/>
                </a:lnTo>
                <a:lnTo>
                  <a:pt x="3333" y="2294"/>
                </a:lnTo>
                <a:cubicBezTo>
                  <a:pt x="3335" y="2275"/>
                  <a:pt x="3331" y="2257"/>
                  <a:pt x="3326" y="2240"/>
                </a:cubicBezTo>
                <a:cubicBezTo>
                  <a:pt x="3321" y="2233"/>
                  <a:pt x="3304" y="2228"/>
                  <a:pt x="3278" y="2228"/>
                </a:cubicBezTo>
                <a:cubicBezTo>
                  <a:pt x="3275" y="2227"/>
                  <a:pt x="3272" y="2227"/>
                  <a:pt x="3270" y="2227"/>
                </a:cubicBezTo>
                <a:close/>
                <a:moveTo>
                  <a:pt x="3460" y="2228"/>
                </a:moveTo>
                <a:cubicBezTo>
                  <a:pt x="3422" y="2228"/>
                  <a:pt x="3404" y="2250"/>
                  <a:pt x="3404" y="2294"/>
                </a:cubicBezTo>
                <a:lnTo>
                  <a:pt x="3404" y="2394"/>
                </a:lnTo>
                <a:lnTo>
                  <a:pt x="3514" y="2394"/>
                </a:lnTo>
                <a:lnTo>
                  <a:pt x="3514" y="2294"/>
                </a:lnTo>
                <a:cubicBezTo>
                  <a:pt x="3515" y="2276"/>
                  <a:pt x="3514" y="2257"/>
                  <a:pt x="3507" y="2242"/>
                </a:cubicBezTo>
                <a:cubicBezTo>
                  <a:pt x="3503" y="2233"/>
                  <a:pt x="3486" y="2228"/>
                  <a:pt x="3460" y="2228"/>
                </a:cubicBezTo>
                <a:close/>
                <a:moveTo>
                  <a:pt x="3651" y="2228"/>
                </a:moveTo>
                <a:cubicBezTo>
                  <a:pt x="3611" y="2228"/>
                  <a:pt x="3590" y="2250"/>
                  <a:pt x="3590" y="2294"/>
                </a:cubicBezTo>
                <a:lnTo>
                  <a:pt x="3590" y="2394"/>
                </a:lnTo>
                <a:lnTo>
                  <a:pt x="3706" y="2394"/>
                </a:lnTo>
                <a:lnTo>
                  <a:pt x="3706" y="2294"/>
                </a:lnTo>
                <a:cubicBezTo>
                  <a:pt x="3706" y="2250"/>
                  <a:pt x="3691" y="2228"/>
                  <a:pt x="3651" y="2228"/>
                </a:cubicBezTo>
                <a:close/>
                <a:moveTo>
                  <a:pt x="3590" y="2485"/>
                </a:moveTo>
                <a:lnTo>
                  <a:pt x="3590" y="2566"/>
                </a:lnTo>
                <a:cubicBezTo>
                  <a:pt x="3590" y="2620"/>
                  <a:pt x="3607" y="2646"/>
                  <a:pt x="3640" y="2646"/>
                </a:cubicBezTo>
                <a:cubicBezTo>
                  <a:pt x="3684" y="2646"/>
                  <a:pt x="3706" y="2620"/>
                  <a:pt x="3706" y="2566"/>
                </a:cubicBezTo>
                <a:lnTo>
                  <a:pt x="3706" y="2485"/>
                </a:lnTo>
                <a:close/>
                <a:moveTo>
                  <a:pt x="3031" y="2485"/>
                </a:moveTo>
                <a:lnTo>
                  <a:pt x="3031" y="2566"/>
                </a:lnTo>
                <a:cubicBezTo>
                  <a:pt x="3031" y="2623"/>
                  <a:pt x="3054" y="2651"/>
                  <a:pt x="3101" y="2651"/>
                </a:cubicBezTo>
                <a:cubicBezTo>
                  <a:pt x="3139" y="2651"/>
                  <a:pt x="3156" y="2623"/>
                  <a:pt x="3156" y="2566"/>
                </a:cubicBezTo>
                <a:lnTo>
                  <a:pt x="3156" y="2485"/>
                </a:lnTo>
                <a:close/>
                <a:moveTo>
                  <a:pt x="3222" y="2485"/>
                </a:moveTo>
                <a:lnTo>
                  <a:pt x="3222" y="2566"/>
                </a:lnTo>
                <a:cubicBezTo>
                  <a:pt x="3222" y="2623"/>
                  <a:pt x="3241" y="2651"/>
                  <a:pt x="3278" y="2651"/>
                </a:cubicBezTo>
                <a:cubicBezTo>
                  <a:pt x="3314" y="2651"/>
                  <a:pt x="3333" y="2623"/>
                  <a:pt x="3333" y="2566"/>
                </a:cubicBezTo>
                <a:lnTo>
                  <a:pt x="3333" y="2485"/>
                </a:lnTo>
                <a:close/>
                <a:moveTo>
                  <a:pt x="3404" y="2485"/>
                </a:moveTo>
                <a:lnTo>
                  <a:pt x="3404" y="2566"/>
                </a:lnTo>
                <a:cubicBezTo>
                  <a:pt x="3404" y="2623"/>
                  <a:pt x="3420" y="2651"/>
                  <a:pt x="3449" y="2651"/>
                </a:cubicBezTo>
                <a:cubicBezTo>
                  <a:pt x="3493" y="2651"/>
                  <a:pt x="3514" y="2623"/>
                  <a:pt x="3514" y="2566"/>
                </a:cubicBezTo>
                <a:lnTo>
                  <a:pt x="3514" y="2485"/>
                </a:lnTo>
                <a:close/>
                <a:moveTo>
                  <a:pt x="4005" y="1969"/>
                </a:moveTo>
                <a:cubicBezTo>
                  <a:pt x="3904" y="1969"/>
                  <a:pt x="3840" y="1985"/>
                  <a:pt x="3816" y="2014"/>
                </a:cubicBezTo>
                <a:cubicBezTo>
                  <a:pt x="3790" y="2045"/>
                  <a:pt x="3777" y="2113"/>
                  <a:pt x="3777" y="2221"/>
                </a:cubicBezTo>
                <a:lnTo>
                  <a:pt x="3777" y="2538"/>
                </a:lnTo>
                <a:cubicBezTo>
                  <a:pt x="3777" y="2603"/>
                  <a:pt x="3769" y="2648"/>
                  <a:pt x="3753" y="2675"/>
                </a:cubicBezTo>
                <a:cubicBezTo>
                  <a:pt x="3736" y="2701"/>
                  <a:pt x="3705" y="2715"/>
                  <a:pt x="3661" y="2715"/>
                </a:cubicBezTo>
                <a:cubicBezTo>
                  <a:pt x="3630" y="2715"/>
                  <a:pt x="3599" y="2708"/>
                  <a:pt x="3571" y="2694"/>
                </a:cubicBezTo>
                <a:cubicBezTo>
                  <a:pt x="3538" y="2712"/>
                  <a:pt x="3501" y="2721"/>
                  <a:pt x="3465" y="2721"/>
                </a:cubicBezTo>
                <a:cubicBezTo>
                  <a:pt x="3436" y="2719"/>
                  <a:pt x="3404" y="2710"/>
                  <a:pt x="3378" y="2694"/>
                </a:cubicBezTo>
                <a:cubicBezTo>
                  <a:pt x="3350" y="2707"/>
                  <a:pt x="3319" y="2714"/>
                  <a:pt x="3288" y="2715"/>
                </a:cubicBezTo>
                <a:cubicBezTo>
                  <a:pt x="3253" y="2714"/>
                  <a:pt x="3219" y="2707"/>
                  <a:pt x="3187" y="2694"/>
                </a:cubicBezTo>
                <a:cubicBezTo>
                  <a:pt x="3076" y="2694"/>
                  <a:pt x="3010" y="2688"/>
                  <a:pt x="2988" y="2674"/>
                </a:cubicBezTo>
                <a:cubicBezTo>
                  <a:pt x="2967" y="2658"/>
                  <a:pt x="2955" y="2613"/>
                  <a:pt x="2955" y="2540"/>
                </a:cubicBezTo>
                <a:lnTo>
                  <a:pt x="2955" y="2250"/>
                </a:lnTo>
                <a:cubicBezTo>
                  <a:pt x="2955" y="2144"/>
                  <a:pt x="2943" y="2078"/>
                  <a:pt x="2917" y="2051"/>
                </a:cubicBezTo>
                <a:cubicBezTo>
                  <a:pt x="2892" y="2021"/>
                  <a:pt x="2832" y="2004"/>
                  <a:pt x="2734" y="1997"/>
                </a:cubicBezTo>
                <a:lnTo>
                  <a:pt x="2734" y="2304"/>
                </a:lnTo>
                <a:cubicBezTo>
                  <a:pt x="2734" y="2491"/>
                  <a:pt x="2793" y="2649"/>
                  <a:pt x="2913" y="2778"/>
                </a:cubicBezTo>
                <a:cubicBezTo>
                  <a:pt x="3025" y="2900"/>
                  <a:pt x="3185" y="2969"/>
                  <a:pt x="3350" y="2969"/>
                </a:cubicBezTo>
                <a:cubicBezTo>
                  <a:pt x="3355" y="2969"/>
                  <a:pt x="3359" y="2969"/>
                  <a:pt x="3363" y="2969"/>
                </a:cubicBezTo>
                <a:lnTo>
                  <a:pt x="3364" y="2967"/>
                </a:lnTo>
                <a:cubicBezTo>
                  <a:pt x="3569" y="2967"/>
                  <a:pt x="3727" y="2899"/>
                  <a:pt x="3838" y="2766"/>
                </a:cubicBezTo>
                <a:cubicBezTo>
                  <a:pt x="3949" y="2632"/>
                  <a:pt x="4005" y="2460"/>
                  <a:pt x="4005" y="2252"/>
                </a:cubicBezTo>
                <a:lnTo>
                  <a:pt x="4005" y="1969"/>
                </a:lnTo>
                <a:close/>
                <a:moveTo>
                  <a:pt x="3743" y="2895"/>
                </a:moveTo>
                <a:cubicBezTo>
                  <a:pt x="3687" y="2895"/>
                  <a:pt x="3655" y="2977"/>
                  <a:pt x="3715" y="3010"/>
                </a:cubicBezTo>
                <a:lnTo>
                  <a:pt x="4156" y="3233"/>
                </a:lnTo>
                <a:cubicBezTo>
                  <a:pt x="4163" y="3235"/>
                  <a:pt x="4171" y="3237"/>
                  <a:pt x="4178" y="3237"/>
                </a:cubicBezTo>
                <a:cubicBezTo>
                  <a:pt x="4233" y="3237"/>
                  <a:pt x="4264" y="3160"/>
                  <a:pt x="4211" y="3125"/>
                </a:cubicBezTo>
                <a:lnTo>
                  <a:pt x="3770" y="2901"/>
                </a:lnTo>
                <a:cubicBezTo>
                  <a:pt x="3761" y="2897"/>
                  <a:pt x="3752" y="2895"/>
                  <a:pt x="3743" y="2895"/>
                </a:cubicBezTo>
                <a:close/>
                <a:moveTo>
                  <a:pt x="3193" y="3007"/>
                </a:moveTo>
                <a:cubicBezTo>
                  <a:pt x="3123" y="3007"/>
                  <a:pt x="3068" y="3062"/>
                  <a:pt x="3068" y="3132"/>
                </a:cubicBezTo>
                <a:cubicBezTo>
                  <a:pt x="3068" y="3201"/>
                  <a:pt x="3123" y="3257"/>
                  <a:pt x="3193" y="3257"/>
                </a:cubicBezTo>
                <a:lnTo>
                  <a:pt x="3404" y="3257"/>
                </a:lnTo>
                <a:cubicBezTo>
                  <a:pt x="3474" y="3257"/>
                  <a:pt x="3529" y="3201"/>
                  <a:pt x="3529" y="3132"/>
                </a:cubicBezTo>
                <a:cubicBezTo>
                  <a:pt x="3529" y="3062"/>
                  <a:pt x="3474" y="3007"/>
                  <a:pt x="3404" y="3007"/>
                </a:cubicBezTo>
                <a:close/>
                <a:moveTo>
                  <a:pt x="2975" y="2903"/>
                </a:moveTo>
                <a:cubicBezTo>
                  <a:pt x="2965" y="2903"/>
                  <a:pt x="2955" y="2905"/>
                  <a:pt x="2946" y="2910"/>
                </a:cubicBezTo>
                <a:lnTo>
                  <a:pt x="2483" y="3163"/>
                </a:lnTo>
                <a:cubicBezTo>
                  <a:pt x="2421" y="3197"/>
                  <a:pt x="2454" y="3280"/>
                  <a:pt x="2511" y="3280"/>
                </a:cubicBezTo>
                <a:cubicBezTo>
                  <a:pt x="2521" y="3280"/>
                  <a:pt x="2531" y="3278"/>
                  <a:pt x="2542" y="3272"/>
                </a:cubicBezTo>
                <a:lnTo>
                  <a:pt x="3005" y="3019"/>
                </a:lnTo>
                <a:cubicBezTo>
                  <a:pt x="3035" y="3002"/>
                  <a:pt x="3045" y="2965"/>
                  <a:pt x="3029" y="2936"/>
                </a:cubicBezTo>
                <a:cubicBezTo>
                  <a:pt x="3019" y="2914"/>
                  <a:pt x="2997" y="2903"/>
                  <a:pt x="2975" y="2903"/>
                </a:cubicBezTo>
                <a:close/>
                <a:moveTo>
                  <a:pt x="3205" y="3304"/>
                </a:moveTo>
                <a:cubicBezTo>
                  <a:pt x="3135" y="3304"/>
                  <a:pt x="3078" y="3359"/>
                  <a:pt x="3078" y="3429"/>
                </a:cubicBezTo>
                <a:cubicBezTo>
                  <a:pt x="3080" y="3498"/>
                  <a:pt x="3135" y="3554"/>
                  <a:pt x="3205" y="3554"/>
                </a:cubicBezTo>
                <a:lnTo>
                  <a:pt x="3415" y="3554"/>
                </a:lnTo>
                <a:cubicBezTo>
                  <a:pt x="3484" y="3554"/>
                  <a:pt x="3540" y="3498"/>
                  <a:pt x="3540" y="3429"/>
                </a:cubicBezTo>
                <a:cubicBezTo>
                  <a:pt x="3540" y="3359"/>
                  <a:pt x="3484" y="3304"/>
                  <a:pt x="3415" y="3304"/>
                </a:cubicBezTo>
                <a:close/>
                <a:moveTo>
                  <a:pt x="3424" y="3593"/>
                </a:moveTo>
                <a:cubicBezTo>
                  <a:pt x="3422" y="3593"/>
                  <a:pt x="3420" y="3593"/>
                  <a:pt x="3418" y="3593"/>
                </a:cubicBezTo>
                <a:lnTo>
                  <a:pt x="3208" y="3593"/>
                </a:lnTo>
                <a:cubicBezTo>
                  <a:pt x="3139" y="3593"/>
                  <a:pt x="3083" y="3649"/>
                  <a:pt x="3083" y="3718"/>
                </a:cubicBezTo>
                <a:cubicBezTo>
                  <a:pt x="3083" y="3788"/>
                  <a:pt x="3139" y="3843"/>
                  <a:pt x="3208" y="3843"/>
                </a:cubicBezTo>
                <a:lnTo>
                  <a:pt x="3418" y="3843"/>
                </a:lnTo>
                <a:cubicBezTo>
                  <a:pt x="3420" y="3844"/>
                  <a:pt x="3422" y="3844"/>
                  <a:pt x="3424" y="3844"/>
                </a:cubicBezTo>
                <a:cubicBezTo>
                  <a:pt x="3493" y="3844"/>
                  <a:pt x="3550" y="3788"/>
                  <a:pt x="3550" y="3718"/>
                </a:cubicBezTo>
                <a:cubicBezTo>
                  <a:pt x="3550" y="3649"/>
                  <a:pt x="3493" y="3593"/>
                  <a:pt x="3424" y="3593"/>
                </a:cubicBezTo>
                <a:close/>
                <a:moveTo>
                  <a:pt x="3231" y="4520"/>
                </a:moveTo>
                <a:cubicBezTo>
                  <a:pt x="3161" y="4520"/>
                  <a:pt x="3104" y="4575"/>
                  <a:pt x="3104" y="4645"/>
                </a:cubicBezTo>
                <a:cubicBezTo>
                  <a:pt x="3104" y="4715"/>
                  <a:pt x="3161" y="4772"/>
                  <a:pt x="3231" y="4772"/>
                </a:cubicBezTo>
                <a:cubicBezTo>
                  <a:pt x="3232" y="4772"/>
                  <a:pt x="3233" y="4772"/>
                  <a:pt x="3234" y="4772"/>
                </a:cubicBezTo>
                <a:lnTo>
                  <a:pt x="3444" y="4772"/>
                </a:lnTo>
                <a:cubicBezTo>
                  <a:pt x="3445" y="4772"/>
                  <a:pt x="3446" y="4772"/>
                  <a:pt x="3447" y="4772"/>
                </a:cubicBezTo>
                <a:cubicBezTo>
                  <a:pt x="3517" y="4772"/>
                  <a:pt x="3576" y="4715"/>
                  <a:pt x="3576" y="4645"/>
                </a:cubicBezTo>
                <a:cubicBezTo>
                  <a:pt x="3576" y="4575"/>
                  <a:pt x="3517" y="4520"/>
                  <a:pt x="3447" y="4520"/>
                </a:cubicBezTo>
                <a:cubicBezTo>
                  <a:pt x="3446" y="4520"/>
                  <a:pt x="3445" y="4520"/>
                  <a:pt x="3444" y="4520"/>
                </a:cubicBezTo>
                <a:lnTo>
                  <a:pt x="3234" y="4520"/>
                </a:lnTo>
                <a:cubicBezTo>
                  <a:pt x="3233" y="4520"/>
                  <a:pt x="3232" y="4520"/>
                  <a:pt x="3231" y="4520"/>
                </a:cubicBezTo>
                <a:close/>
                <a:moveTo>
                  <a:pt x="3245" y="4817"/>
                </a:moveTo>
                <a:cubicBezTo>
                  <a:pt x="3177" y="4819"/>
                  <a:pt x="3120" y="4874"/>
                  <a:pt x="3120" y="4944"/>
                </a:cubicBezTo>
                <a:cubicBezTo>
                  <a:pt x="3120" y="5011"/>
                  <a:pt x="3177" y="5069"/>
                  <a:pt x="3245" y="5069"/>
                </a:cubicBezTo>
                <a:lnTo>
                  <a:pt x="3456" y="5069"/>
                </a:lnTo>
                <a:cubicBezTo>
                  <a:pt x="3526" y="5069"/>
                  <a:pt x="3581" y="5011"/>
                  <a:pt x="3581" y="4944"/>
                </a:cubicBezTo>
                <a:cubicBezTo>
                  <a:pt x="3581" y="4874"/>
                  <a:pt x="3526" y="4819"/>
                  <a:pt x="3456" y="4817"/>
                </a:cubicBezTo>
                <a:close/>
                <a:moveTo>
                  <a:pt x="3250" y="5107"/>
                </a:moveTo>
                <a:cubicBezTo>
                  <a:pt x="3180" y="5107"/>
                  <a:pt x="3125" y="5164"/>
                  <a:pt x="3125" y="5232"/>
                </a:cubicBezTo>
                <a:cubicBezTo>
                  <a:pt x="3125" y="5301"/>
                  <a:pt x="3180" y="5358"/>
                  <a:pt x="3250" y="5358"/>
                </a:cubicBezTo>
                <a:lnTo>
                  <a:pt x="3460" y="5358"/>
                </a:lnTo>
                <a:cubicBezTo>
                  <a:pt x="3528" y="5355"/>
                  <a:pt x="3580" y="5299"/>
                  <a:pt x="3580" y="5232"/>
                </a:cubicBezTo>
                <a:cubicBezTo>
                  <a:pt x="3580" y="5166"/>
                  <a:pt x="3528" y="5110"/>
                  <a:pt x="3460" y="5107"/>
                </a:cubicBezTo>
                <a:close/>
                <a:moveTo>
                  <a:pt x="3257" y="5412"/>
                </a:moveTo>
                <a:cubicBezTo>
                  <a:pt x="3187" y="5412"/>
                  <a:pt x="3132" y="5468"/>
                  <a:pt x="3132" y="5537"/>
                </a:cubicBezTo>
                <a:cubicBezTo>
                  <a:pt x="3132" y="5607"/>
                  <a:pt x="3187" y="5662"/>
                  <a:pt x="3257" y="5662"/>
                </a:cubicBezTo>
                <a:lnTo>
                  <a:pt x="3469" y="5662"/>
                </a:lnTo>
                <a:cubicBezTo>
                  <a:pt x="3538" y="5662"/>
                  <a:pt x="3593" y="5607"/>
                  <a:pt x="3593" y="5537"/>
                </a:cubicBezTo>
                <a:cubicBezTo>
                  <a:pt x="3593" y="5468"/>
                  <a:pt x="3538" y="5412"/>
                  <a:pt x="3469" y="5412"/>
                </a:cubicBezTo>
                <a:close/>
                <a:moveTo>
                  <a:pt x="3482" y="5733"/>
                </a:moveTo>
                <a:cubicBezTo>
                  <a:pt x="3480" y="5733"/>
                  <a:pt x="3478" y="5733"/>
                  <a:pt x="3475" y="5733"/>
                </a:cubicBezTo>
                <a:lnTo>
                  <a:pt x="3265" y="5733"/>
                </a:lnTo>
                <a:cubicBezTo>
                  <a:pt x="3196" y="5733"/>
                  <a:pt x="3140" y="5789"/>
                  <a:pt x="3140" y="5858"/>
                </a:cubicBezTo>
                <a:cubicBezTo>
                  <a:pt x="3140" y="5928"/>
                  <a:pt x="3196" y="5983"/>
                  <a:pt x="3265" y="5983"/>
                </a:cubicBezTo>
                <a:lnTo>
                  <a:pt x="3475" y="5983"/>
                </a:lnTo>
                <a:cubicBezTo>
                  <a:pt x="3478" y="5983"/>
                  <a:pt x="3480" y="5983"/>
                  <a:pt x="3482" y="5983"/>
                </a:cubicBezTo>
                <a:cubicBezTo>
                  <a:pt x="3550" y="5983"/>
                  <a:pt x="3607" y="5927"/>
                  <a:pt x="3607" y="5858"/>
                </a:cubicBezTo>
                <a:cubicBezTo>
                  <a:pt x="3607" y="5789"/>
                  <a:pt x="3550" y="5733"/>
                  <a:pt x="3482" y="5733"/>
                </a:cubicBezTo>
                <a:close/>
                <a:moveTo>
                  <a:pt x="5263" y="3234"/>
                </a:moveTo>
                <a:cubicBezTo>
                  <a:pt x="4944" y="3234"/>
                  <a:pt x="4164" y="3279"/>
                  <a:pt x="3934" y="3302"/>
                </a:cubicBezTo>
                <a:lnTo>
                  <a:pt x="3937" y="3302"/>
                </a:lnTo>
                <a:cubicBezTo>
                  <a:pt x="3744" y="3319"/>
                  <a:pt x="3831" y="3357"/>
                  <a:pt x="3835" y="3484"/>
                </a:cubicBezTo>
                <a:cubicBezTo>
                  <a:pt x="3840" y="3611"/>
                  <a:pt x="3675" y="3552"/>
                  <a:pt x="3649" y="3623"/>
                </a:cubicBezTo>
                <a:cubicBezTo>
                  <a:pt x="3573" y="3835"/>
                  <a:pt x="3538" y="4060"/>
                  <a:pt x="3550" y="4286"/>
                </a:cubicBezTo>
                <a:cubicBezTo>
                  <a:pt x="3529" y="4244"/>
                  <a:pt x="3486" y="4217"/>
                  <a:pt x="3439" y="4217"/>
                </a:cubicBezTo>
                <a:lnTo>
                  <a:pt x="3227" y="4217"/>
                </a:lnTo>
                <a:cubicBezTo>
                  <a:pt x="3187" y="4217"/>
                  <a:pt x="3149" y="4237"/>
                  <a:pt x="3127" y="4270"/>
                </a:cubicBezTo>
                <a:cubicBezTo>
                  <a:pt x="3123" y="4314"/>
                  <a:pt x="3121" y="4357"/>
                  <a:pt x="3116" y="4400"/>
                </a:cubicBezTo>
                <a:cubicBezTo>
                  <a:pt x="3137" y="4442"/>
                  <a:pt x="3180" y="4468"/>
                  <a:pt x="3227" y="4468"/>
                </a:cubicBezTo>
                <a:lnTo>
                  <a:pt x="3439" y="4468"/>
                </a:lnTo>
                <a:cubicBezTo>
                  <a:pt x="3491" y="4468"/>
                  <a:pt x="3538" y="4435"/>
                  <a:pt x="3555" y="4385"/>
                </a:cubicBezTo>
                <a:cubicBezTo>
                  <a:pt x="3554" y="4352"/>
                  <a:pt x="3550" y="4321"/>
                  <a:pt x="3550" y="4288"/>
                </a:cubicBezTo>
                <a:lnTo>
                  <a:pt x="3550" y="4288"/>
                </a:lnTo>
                <a:cubicBezTo>
                  <a:pt x="3566" y="4317"/>
                  <a:pt x="3567" y="4354"/>
                  <a:pt x="3555" y="4385"/>
                </a:cubicBezTo>
                <a:cubicBezTo>
                  <a:pt x="3607" y="5018"/>
                  <a:pt x="3921" y="5598"/>
                  <a:pt x="4045" y="5759"/>
                </a:cubicBezTo>
                <a:cubicBezTo>
                  <a:pt x="4182" y="5937"/>
                  <a:pt x="4420" y="6025"/>
                  <a:pt x="4606" y="6025"/>
                </a:cubicBezTo>
                <a:cubicBezTo>
                  <a:pt x="4658" y="6025"/>
                  <a:pt x="4706" y="6018"/>
                  <a:pt x="4746" y="6004"/>
                </a:cubicBezTo>
                <a:cubicBezTo>
                  <a:pt x="4900" y="5950"/>
                  <a:pt x="5096" y="5706"/>
                  <a:pt x="4971" y="5319"/>
                </a:cubicBezTo>
                <a:cubicBezTo>
                  <a:pt x="4965" y="5297"/>
                  <a:pt x="4955" y="5287"/>
                  <a:pt x="4943" y="5287"/>
                </a:cubicBezTo>
                <a:cubicBezTo>
                  <a:pt x="4895" y="5287"/>
                  <a:pt x="4815" y="5448"/>
                  <a:pt x="4763" y="5607"/>
                </a:cubicBezTo>
                <a:cubicBezTo>
                  <a:pt x="4728" y="5714"/>
                  <a:pt x="4625" y="5744"/>
                  <a:pt x="4522" y="5744"/>
                </a:cubicBezTo>
                <a:cubicBezTo>
                  <a:pt x="4434" y="5744"/>
                  <a:pt x="4347" y="5722"/>
                  <a:pt x="4302" y="5707"/>
                </a:cubicBezTo>
                <a:cubicBezTo>
                  <a:pt x="4218" y="5681"/>
                  <a:pt x="3974" y="5466"/>
                  <a:pt x="4175" y="5466"/>
                </a:cubicBezTo>
                <a:cubicBezTo>
                  <a:pt x="4211" y="5466"/>
                  <a:pt x="4261" y="5473"/>
                  <a:pt x="4329" y="5489"/>
                </a:cubicBezTo>
                <a:cubicBezTo>
                  <a:pt x="4380" y="5501"/>
                  <a:pt x="4426" y="5506"/>
                  <a:pt x="4469" y="5506"/>
                </a:cubicBezTo>
                <a:cubicBezTo>
                  <a:pt x="4807" y="5506"/>
                  <a:pt x="4926" y="5169"/>
                  <a:pt x="4937" y="5003"/>
                </a:cubicBezTo>
                <a:cubicBezTo>
                  <a:pt x="4943" y="4912"/>
                  <a:pt x="4893" y="4715"/>
                  <a:pt x="4845" y="4715"/>
                </a:cubicBezTo>
                <a:cubicBezTo>
                  <a:pt x="4829" y="4715"/>
                  <a:pt x="4813" y="4738"/>
                  <a:pt x="4800" y="4794"/>
                </a:cubicBezTo>
                <a:cubicBezTo>
                  <a:pt x="4729" y="5088"/>
                  <a:pt x="4674" y="5315"/>
                  <a:pt x="4445" y="5315"/>
                </a:cubicBezTo>
                <a:cubicBezTo>
                  <a:pt x="4403" y="5315"/>
                  <a:pt x="4355" y="5307"/>
                  <a:pt x="4300" y="5291"/>
                </a:cubicBezTo>
                <a:cubicBezTo>
                  <a:pt x="4177" y="5254"/>
                  <a:pt x="4020" y="5128"/>
                  <a:pt x="4108" y="5128"/>
                </a:cubicBezTo>
                <a:cubicBezTo>
                  <a:pt x="4121" y="5128"/>
                  <a:pt x="4139" y="5130"/>
                  <a:pt x="4163" y="5136"/>
                </a:cubicBezTo>
                <a:cubicBezTo>
                  <a:pt x="4205" y="5147"/>
                  <a:pt x="4246" y="5152"/>
                  <a:pt x="4285" y="5152"/>
                </a:cubicBezTo>
                <a:cubicBezTo>
                  <a:pt x="4666" y="5152"/>
                  <a:pt x="4884" y="4670"/>
                  <a:pt x="4827" y="4237"/>
                </a:cubicBezTo>
                <a:cubicBezTo>
                  <a:pt x="4814" y="4136"/>
                  <a:pt x="4789" y="4096"/>
                  <a:pt x="4761" y="4096"/>
                </a:cubicBezTo>
                <a:cubicBezTo>
                  <a:pt x="4704" y="4096"/>
                  <a:pt x="4639" y="4269"/>
                  <a:pt x="4654" y="4416"/>
                </a:cubicBezTo>
                <a:cubicBezTo>
                  <a:pt x="4674" y="4610"/>
                  <a:pt x="4490" y="4894"/>
                  <a:pt x="4243" y="4894"/>
                </a:cubicBezTo>
                <a:cubicBezTo>
                  <a:pt x="4215" y="4894"/>
                  <a:pt x="4187" y="4891"/>
                  <a:pt x="4158" y="4883"/>
                </a:cubicBezTo>
                <a:cubicBezTo>
                  <a:pt x="4037" y="4851"/>
                  <a:pt x="3828" y="4573"/>
                  <a:pt x="3867" y="4573"/>
                </a:cubicBezTo>
                <a:cubicBezTo>
                  <a:pt x="3869" y="4573"/>
                  <a:pt x="3871" y="4573"/>
                  <a:pt x="3873" y="4574"/>
                </a:cubicBezTo>
                <a:cubicBezTo>
                  <a:pt x="3968" y="4607"/>
                  <a:pt x="4051" y="4621"/>
                  <a:pt x="4126" y="4621"/>
                </a:cubicBezTo>
                <a:cubicBezTo>
                  <a:pt x="4555" y="4621"/>
                  <a:pt x="4672" y="4140"/>
                  <a:pt x="4737" y="3882"/>
                </a:cubicBezTo>
                <a:cubicBezTo>
                  <a:pt x="4749" y="3833"/>
                  <a:pt x="4715" y="3800"/>
                  <a:pt x="4668" y="3800"/>
                </a:cubicBezTo>
                <a:cubicBezTo>
                  <a:pt x="4615" y="3800"/>
                  <a:pt x="4546" y="3842"/>
                  <a:pt x="4506" y="3951"/>
                </a:cubicBezTo>
                <a:cubicBezTo>
                  <a:pt x="4398" y="4248"/>
                  <a:pt x="4316" y="4373"/>
                  <a:pt x="4140" y="4373"/>
                </a:cubicBezTo>
                <a:cubicBezTo>
                  <a:pt x="4054" y="4373"/>
                  <a:pt x="3947" y="4344"/>
                  <a:pt x="3803" y="4291"/>
                </a:cubicBezTo>
                <a:cubicBezTo>
                  <a:pt x="3682" y="4246"/>
                  <a:pt x="3752" y="4107"/>
                  <a:pt x="3880" y="4107"/>
                </a:cubicBezTo>
                <a:cubicBezTo>
                  <a:pt x="3884" y="4107"/>
                  <a:pt x="3888" y="4107"/>
                  <a:pt x="3892" y="4107"/>
                </a:cubicBezTo>
                <a:cubicBezTo>
                  <a:pt x="3905" y="4108"/>
                  <a:pt x="3918" y="4109"/>
                  <a:pt x="3931" y="4109"/>
                </a:cubicBezTo>
                <a:cubicBezTo>
                  <a:pt x="4242" y="4109"/>
                  <a:pt x="4529" y="3854"/>
                  <a:pt x="4616" y="3689"/>
                </a:cubicBezTo>
                <a:cubicBezTo>
                  <a:pt x="4695" y="3539"/>
                  <a:pt x="4604" y="3497"/>
                  <a:pt x="4519" y="3497"/>
                </a:cubicBezTo>
                <a:cubicBezTo>
                  <a:pt x="4471" y="3497"/>
                  <a:pt x="4425" y="3510"/>
                  <a:pt x="4411" y="3524"/>
                </a:cubicBezTo>
                <a:cubicBezTo>
                  <a:pt x="4229" y="3713"/>
                  <a:pt x="4128" y="3821"/>
                  <a:pt x="3970" y="3885"/>
                </a:cubicBezTo>
                <a:cubicBezTo>
                  <a:pt x="3935" y="3900"/>
                  <a:pt x="3908" y="3906"/>
                  <a:pt x="3886" y="3906"/>
                </a:cubicBezTo>
                <a:cubicBezTo>
                  <a:pt x="3811" y="3906"/>
                  <a:pt x="3815" y="3827"/>
                  <a:pt x="3878" y="3753"/>
                </a:cubicBezTo>
                <a:cubicBezTo>
                  <a:pt x="3960" y="3658"/>
                  <a:pt x="4024" y="3538"/>
                  <a:pt x="4187" y="3484"/>
                </a:cubicBezTo>
                <a:cubicBezTo>
                  <a:pt x="4353" y="3429"/>
                  <a:pt x="4558" y="3413"/>
                  <a:pt x="4764" y="3413"/>
                </a:cubicBezTo>
                <a:cubicBezTo>
                  <a:pt x="4982" y="3413"/>
                  <a:pt x="5201" y="3431"/>
                  <a:pt x="5378" y="3439"/>
                </a:cubicBezTo>
                <a:cubicBezTo>
                  <a:pt x="5386" y="3439"/>
                  <a:pt x="5393" y="3440"/>
                  <a:pt x="5401" y="3440"/>
                </a:cubicBezTo>
                <a:cubicBezTo>
                  <a:pt x="5640" y="3440"/>
                  <a:pt x="5532" y="3255"/>
                  <a:pt x="5378" y="3238"/>
                </a:cubicBezTo>
                <a:cubicBezTo>
                  <a:pt x="5354" y="3235"/>
                  <a:pt x="5315" y="3234"/>
                  <a:pt x="5263" y="3234"/>
                </a:cubicBezTo>
                <a:close/>
                <a:moveTo>
                  <a:pt x="1442" y="3222"/>
                </a:moveTo>
                <a:cubicBezTo>
                  <a:pt x="1437" y="3222"/>
                  <a:pt x="1432" y="3222"/>
                  <a:pt x="1428" y="3222"/>
                </a:cubicBezTo>
                <a:lnTo>
                  <a:pt x="1429" y="3224"/>
                </a:lnTo>
                <a:cubicBezTo>
                  <a:pt x="1275" y="3227"/>
                  <a:pt x="1155" y="3416"/>
                  <a:pt x="1415" y="3423"/>
                </a:cubicBezTo>
                <a:cubicBezTo>
                  <a:pt x="1747" y="3432"/>
                  <a:pt x="2238" y="3418"/>
                  <a:pt x="2556" y="3554"/>
                </a:cubicBezTo>
                <a:cubicBezTo>
                  <a:pt x="2710" y="3620"/>
                  <a:pt x="2762" y="3741"/>
                  <a:pt x="2835" y="3842"/>
                </a:cubicBezTo>
                <a:cubicBezTo>
                  <a:pt x="2889" y="3918"/>
                  <a:pt x="2888" y="3993"/>
                  <a:pt x="2822" y="3993"/>
                </a:cubicBezTo>
                <a:cubicBezTo>
                  <a:pt x="2800" y="3993"/>
                  <a:pt x="2772" y="3985"/>
                  <a:pt x="2736" y="3967"/>
                </a:cubicBezTo>
                <a:cubicBezTo>
                  <a:pt x="2592" y="3890"/>
                  <a:pt x="2500" y="3777"/>
                  <a:pt x="2337" y="3576"/>
                </a:cubicBezTo>
                <a:cubicBezTo>
                  <a:pt x="2323" y="3559"/>
                  <a:pt x="2270" y="3541"/>
                  <a:pt x="2219" y="3541"/>
                </a:cubicBezTo>
                <a:cubicBezTo>
                  <a:pt x="2143" y="3541"/>
                  <a:pt x="2069" y="3581"/>
                  <a:pt x="2130" y="3725"/>
                </a:cubicBezTo>
                <a:cubicBezTo>
                  <a:pt x="2205" y="3901"/>
                  <a:pt x="2481" y="4191"/>
                  <a:pt x="2797" y="4192"/>
                </a:cubicBezTo>
                <a:cubicBezTo>
                  <a:pt x="2927" y="4192"/>
                  <a:pt x="2993" y="4343"/>
                  <a:pt x="2868" y="4380"/>
                </a:cubicBezTo>
                <a:cubicBezTo>
                  <a:pt x="2743" y="4417"/>
                  <a:pt x="2646" y="4438"/>
                  <a:pt x="2568" y="4438"/>
                </a:cubicBezTo>
                <a:cubicBezTo>
                  <a:pt x="2378" y="4438"/>
                  <a:pt x="2305" y="4311"/>
                  <a:pt x="2217" y="3993"/>
                </a:cubicBezTo>
                <a:cubicBezTo>
                  <a:pt x="2186" y="3877"/>
                  <a:pt x="2117" y="3831"/>
                  <a:pt x="2065" y="3831"/>
                </a:cubicBezTo>
                <a:cubicBezTo>
                  <a:pt x="2023" y="3831"/>
                  <a:pt x="1992" y="3861"/>
                  <a:pt x="2000" y="3908"/>
                </a:cubicBezTo>
                <a:cubicBezTo>
                  <a:pt x="2046" y="4178"/>
                  <a:pt x="2128" y="4686"/>
                  <a:pt x="2577" y="4686"/>
                </a:cubicBezTo>
                <a:cubicBezTo>
                  <a:pt x="2639" y="4686"/>
                  <a:pt x="2707" y="4676"/>
                  <a:pt x="2783" y="4656"/>
                </a:cubicBezTo>
                <a:cubicBezTo>
                  <a:pt x="2785" y="4655"/>
                  <a:pt x="2786" y="4655"/>
                  <a:pt x="2788" y="4655"/>
                </a:cubicBezTo>
                <a:cubicBezTo>
                  <a:pt x="2828" y="4655"/>
                  <a:pt x="2604" y="4918"/>
                  <a:pt x="2486" y="4942"/>
                </a:cubicBezTo>
                <a:cubicBezTo>
                  <a:pt x="2466" y="4946"/>
                  <a:pt x="2445" y="4948"/>
                  <a:pt x="2426" y="4948"/>
                </a:cubicBezTo>
                <a:cubicBezTo>
                  <a:pt x="2177" y="4948"/>
                  <a:pt x="2008" y="4640"/>
                  <a:pt x="2044" y="4442"/>
                </a:cubicBezTo>
                <a:cubicBezTo>
                  <a:pt x="2069" y="4297"/>
                  <a:pt x="2016" y="4119"/>
                  <a:pt x="1960" y="4119"/>
                </a:cubicBezTo>
                <a:cubicBezTo>
                  <a:pt x="1935" y="4119"/>
                  <a:pt x="1908" y="4157"/>
                  <a:pt x="1889" y="4255"/>
                </a:cubicBezTo>
                <a:cubicBezTo>
                  <a:pt x="1802" y="4692"/>
                  <a:pt x="1989" y="5200"/>
                  <a:pt x="2378" y="5200"/>
                </a:cubicBezTo>
                <a:cubicBezTo>
                  <a:pt x="2406" y="5200"/>
                  <a:pt x="2435" y="5197"/>
                  <a:pt x="2465" y="5192"/>
                </a:cubicBezTo>
                <a:cubicBezTo>
                  <a:pt x="2484" y="5189"/>
                  <a:pt x="2499" y="5187"/>
                  <a:pt x="2510" y="5187"/>
                </a:cubicBezTo>
                <a:cubicBezTo>
                  <a:pt x="2611" y="5187"/>
                  <a:pt x="2446" y="5306"/>
                  <a:pt x="2321" y="5336"/>
                </a:cubicBezTo>
                <a:cubicBezTo>
                  <a:pt x="2279" y="5346"/>
                  <a:pt x="2241" y="5350"/>
                  <a:pt x="2207" y="5350"/>
                </a:cubicBezTo>
                <a:cubicBezTo>
                  <a:pt x="1965" y="5350"/>
                  <a:pt x="1926" y="5114"/>
                  <a:pt x="1877" y="4808"/>
                </a:cubicBezTo>
                <a:cubicBezTo>
                  <a:pt x="1868" y="4750"/>
                  <a:pt x="1854" y="4727"/>
                  <a:pt x="1838" y="4727"/>
                </a:cubicBezTo>
                <a:cubicBezTo>
                  <a:pt x="1792" y="4727"/>
                  <a:pt x="1731" y="4915"/>
                  <a:pt x="1731" y="5004"/>
                </a:cubicBezTo>
                <a:cubicBezTo>
                  <a:pt x="1730" y="5175"/>
                  <a:pt x="1826" y="5537"/>
                  <a:pt x="2181" y="5537"/>
                </a:cubicBezTo>
                <a:cubicBezTo>
                  <a:pt x="2212" y="5537"/>
                  <a:pt x="2246" y="5535"/>
                  <a:pt x="2281" y="5529"/>
                </a:cubicBezTo>
                <a:cubicBezTo>
                  <a:pt x="2334" y="5520"/>
                  <a:pt x="2375" y="5516"/>
                  <a:pt x="2407" y="5516"/>
                </a:cubicBezTo>
                <a:cubicBezTo>
                  <a:pt x="2643" y="5516"/>
                  <a:pt x="2377" y="5726"/>
                  <a:pt x="2292" y="5749"/>
                </a:cubicBezTo>
                <a:cubicBezTo>
                  <a:pt x="2255" y="5758"/>
                  <a:pt x="2190" y="5770"/>
                  <a:pt x="2121" y="5770"/>
                </a:cubicBezTo>
                <a:cubicBezTo>
                  <a:pt x="2009" y="5770"/>
                  <a:pt x="1886" y="5739"/>
                  <a:pt x="1856" y="5615"/>
                </a:cubicBezTo>
                <a:cubicBezTo>
                  <a:pt x="1817" y="5452"/>
                  <a:pt x="1750" y="5285"/>
                  <a:pt x="1704" y="5285"/>
                </a:cubicBezTo>
                <a:cubicBezTo>
                  <a:pt x="1693" y="5285"/>
                  <a:pt x="1684" y="5294"/>
                  <a:pt x="1676" y="5313"/>
                </a:cubicBezTo>
                <a:cubicBezTo>
                  <a:pt x="1528" y="5688"/>
                  <a:pt x="1700" y="5945"/>
                  <a:pt x="1846" y="6009"/>
                </a:cubicBezTo>
                <a:cubicBezTo>
                  <a:pt x="1894" y="6031"/>
                  <a:pt x="1956" y="6042"/>
                  <a:pt x="2023" y="6042"/>
                </a:cubicBezTo>
                <a:cubicBezTo>
                  <a:pt x="2194" y="6042"/>
                  <a:pt x="2404" y="5970"/>
                  <a:pt x="2535" y="5818"/>
                </a:cubicBezTo>
                <a:cubicBezTo>
                  <a:pt x="2672" y="5659"/>
                  <a:pt x="3042" y="5060"/>
                  <a:pt x="3114" y="4400"/>
                </a:cubicBezTo>
                <a:cubicBezTo>
                  <a:pt x="3104" y="4383"/>
                  <a:pt x="3099" y="4364"/>
                  <a:pt x="3099" y="4345"/>
                </a:cubicBezTo>
                <a:cubicBezTo>
                  <a:pt x="3099" y="4319"/>
                  <a:pt x="3108" y="4293"/>
                  <a:pt x="3123" y="4272"/>
                </a:cubicBezTo>
                <a:cubicBezTo>
                  <a:pt x="3127" y="4217"/>
                  <a:pt x="3127" y="4163"/>
                  <a:pt x="3123" y="4107"/>
                </a:cubicBezTo>
                <a:lnTo>
                  <a:pt x="3123" y="4107"/>
                </a:lnTo>
                <a:cubicBezTo>
                  <a:pt x="3146" y="4133"/>
                  <a:pt x="3180" y="4149"/>
                  <a:pt x="3215" y="4149"/>
                </a:cubicBezTo>
                <a:lnTo>
                  <a:pt x="3427" y="4149"/>
                </a:lnTo>
                <a:cubicBezTo>
                  <a:pt x="3495" y="4145"/>
                  <a:pt x="3547" y="4092"/>
                  <a:pt x="3547" y="4024"/>
                </a:cubicBezTo>
                <a:cubicBezTo>
                  <a:pt x="3547" y="3956"/>
                  <a:pt x="3495" y="3901"/>
                  <a:pt x="3427" y="3899"/>
                </a:cubicBezTo>
                <a:lnTo>
                  <a:pt x="3215" y="3899"/>
                </a:lnTo>
                <a:cubicBezTo>
                  <a:pt x="3173" y="3899"/>
                  <a:pt x="3134" y="3920"/>
                  <a:pt x="3111" y="3956"/>
                </a:cubicBezTo>
                <a:cubicBezTo>
                  <a:pt x="3116" y="4007"/>
                  <a:pt x="3121" y="4057"/>
                  <a:pt x="3123" y="4107"/>
                </a:cubicBezTo>
                <a:cubicBezTo>
                  <a:pt x="3102" y="4085"/>
                  <a:pt x="3092" y="4055"/>
                  <a:pt x="3090" y="4024"/>
                </a:cubicBezTo>
                <a:cubicBezTo>
                  <a:pt x="3092" y="4000"/>
                  <a:pt x="3099" y="3977"/>
                  <a:pt x="3111" y="3958"/>
                </a:cubicBezTo>
                <a:cubicBezTo>
                  <a:pt x="3101" y="3880"/>
                  <a:pt x="3085" y="3805"/>
                  <a:pt x="3064" y="3731"/>
                </a:cubicBezTo>
                <a:cubicBezTo>
                  <a:pt x="3043" y="3658"/>
                  <a:pt x="2884" y="3703"/>
                  <a:pt x="2896" y="3578"/>
                </a:cubicBezTo>
                <a:cubicBezTo>
                  <a:pt x="2908" y="3453"/>
                  <a:pt x="2995" y="3422"/>
                  <a:pt x="2811" y="3390"/>
                </a:cubicBezTo>
                <a:cubicBezTo>
                  <a:pt x="2562" y="3346"/>
                  <a:pt x="1642" y="3222"/>
                  <a:pt x="1442" y="3222"/>
                </a:cubicBezTo>
                <a:close/>
                <a:moveTo>
                  <a:pt x="1474" y="3450"/>
                </a:moveTo>
                <a:cubicBezTo>
                  <a:pt x="1458" y="3450"/>
                  <a:pt x="1436" y="3456"/>
                  <a:pt x="1405" y="3469"/>
                </a:cubicBezTo>
                <a:cubicBezTo>
                  <a:pt x="1278" y="3522"/>
                  <a:pt x="1372" y="3630"/>
                  <a:pt x="1261" y="3810"/>
                </a:cubicBezTo>
                <a:cubicBezTo>
                  <a:pt x="777" y="4598"/>
                  <a:pt x="605" y="5393"/>
                  <a:pt x="530" y="5598"/>
                </a:cubicBezTo>
                <a:cubicBezTo>
                  <a:pt x="470" y="5770"/>
                  <a:pt x="230" y="5813"/>
                  <a:pt x="296" y="5987"/>
                </a:cubicBezTo>
                <a:cubicBezTo>
                  <a:pt x="316" y="6043"/>
                  <a:pt x="380" y="6085"/>
                  <a:pt x="432" y="6085"/>
                </a:cubicBezTo>
                <a:cubicBezTo>
                  <a:pt x="466" y="6085"/>
                  <a:pt x="495" y="6069"/>
                  <a:pt x="506" y="6028"/>
                </a:cubicBezTo>
                <a:cubicBezTo>
                  <a:pt x="516" y="5992"/>
                  <a:pt x="561" y="5963"/>
                  <a:pt x="595" y="5963"/>
                </a:cubicBezTo>
                <a:cubicBezTo>
                  <a:pt x="610" y="5963"/>
                  <a:pt x="623" y="5968"/>
                  <a:pt x="629" y="5982"/>
                </a:cubicBezTo>
                <a:cubicBezTo>
                  <a:pt x="654" y="6040"/>
                  <a:pt x="692" y="6067"/>
                  <a:pt x="731" y="6067"/>
                </a:cubicBezTo>
                <a:cubicBezTo>
                  <a:pt x="771" y="6067"/>
                  <a:pt x="813" y="6039"/>
                  <a:pt x="843" y="5985"/>
                </a:cubicBezTo>
                <a:cubicBezTo>
                  <a:pt x="917" y="5855"/>
                  <a:pt x="749" y="5864"/>
                  <a:pt x="784" y="5667"/>
                </a:cubicBezTo>
                <a:cubicBezTo>
                  <a:pt x="903" y="4984"/>
                  <a:pt x="1289" y="4005"/>
                  <a:pt x="1504" y="3866"/>
                </a:cubicBezTo>
                <a:cubicBezTo>
                  <a:pt x="1704" y="3737"/>
                  <a:pt x="1734" y="3575"/>
                  <a:pt x="1601" y="3575"/>
                </a:cubicBezTo>
                <a:cubicBezTo>
                  <a:pt x="1595" y="3575"/>
                  <a:pt x="1590" y="3576"/>
                  <a:pt x="1584" y="3576"/>
                </a:cubicBezTo>
                <a:cubicBezTo>
                  <a:pt x="1581" y="3576"/>
                  <a:pt x="1578" y="3577"/>
                  <a:pt x="1575" y="3577"/>
                </a:cubicBezTo>
                <a:cubicBezTo>
                  <a:pt x="1487" y="3577"/>
                  <a:pt x="1551" y="3450"/>
                  <a:pt x="1474" y="3450"/>
                </a:cubicBezTo>
                <a:close/>
                <a:moveTo>
                  <a:pt x="5314" y="3469"/>
                </a:moveTo>
                <a:cubicBezTo>
                  <a:pt x="5236" y="3469"/>
                  <a:pt x="5299" y="3596"/>
                  <a:pt x="5211" y="3596"/>
                </a:cubicBezTo>
                <a:cubicBezTo>
                  <a:pt x="5208" y="3596"/>
                  <a:pt x="5205" y="3595"/>
                  <a:pt x="5202" y="3595"/>
                </a:cubicBezTo>
                <a:cubicBezTo>
                  <a:pt x="5196" y="3595"/>
                  <a:pt x="5191" y="3594"/>
                  <a:pt x="5185" y="3594"/>
                </a:cubicBezTo>
                <a:cubicBezTo>
                  <a:pt x="5052" y="3594"/>
                  <a:pt x="5084" y="3757"/>
                  <a:pt x="5282" y="3885"/>
                </a:cubicBezTo>
                <a:cubicBezTo>
                  <a:pt x="5497" y="4024"/>
                  <a:pt x="5883" y="5003"/>
                  <a:pt x="6004" y="5688"/>
                </a:cubicBezTo>
                <a:cubicBezTo>
                  <a:pt x="6037" y="5883"/>
                  <a:pt x="5869" y="5874"/>
                  <a:pt x="5943" y="6004"/>
                </a:cubicBezTo>
                <a:cubicBezTo>
                  <a:pt x="5973" y="6058"/>
                  <a:pt x="6015" y="6087"/>
                  <a:pt x="6056" y="6087"/>
                </a:cubicBezTo>
                <a:cubicBezTo>
                  <a:pt x="6095" y="6087"/>
                  <a:pt x="6133" y="6060"/>
                  <a:pt x="6159" y="6002"/>
                </a:cubicBezTo>
                <a:cubicBezTo>
                  <a:pt x="6164" y="5988"/>
                  <a:pt x="6177" y="5982"/>
                  <a:pt x="6192" y="5982"/>
                </a:cubicBezTo>
                <a:cubicBezTo>
                  <a:pt x="6225" y="5982"/>
                  <a:pt x="6270" y="6012"/>
                  <a:pt x="6280" y="6047"/>
                </a:cubicBezTo>
                <a:cubicBezTo>
                  <a:pt x="6292" y="6088"/>
                  <a:pt x="6321" y="6105"/>
                  <a:pt x="6354" y="6105"/>
                </a:cubicBezTo>
                <a:cubicBezTo>
                  <a:pt x="6407" y="6105"/>
                  <a:pt x="6471" y="6063"/>
                  <a:pt x="6492" y="6006"/>
                </a:cubicBezTo>
                <a:cubicBezTo>
                  <a:pt x="6558" y="5834"/>
                  <a:pt x="6316" y="5789"/>
                  <a:pt x="6256" y="5617"/>
                </a:cubicBezTo>
                <a:cubicBezTo>
                  <a:pt x="6183" y="5412"/>
                  <a:pt x="6009" y="4617"/>
                  <a:pt x="5525" y="3831"/>
                </a:cubicBezTo>
                <a:cubicBezTo>
                  <a:pt x="5414" y="3649"/>
                  <a:pt x="5508" y="3541"/>
                  <a:pt x="5383" y="3488"/>
                </a:cubicBezTo>
                <a:cubicBezTo>
                  <a:pt x="5352" y="3475"/>
                  <a:pt x="5330" y="3469"/>
                  <a:pt x="5314" y="3469"/>
                </a:cubicBezTo>
                <a:close/>
                <a:moveTo>
                  <a:pt x="3286" y="6034"/>
                </a:moveTo>
                <a:cubicBezTo>
                  <a:pt x="3219" y="6034"/>
                  <a:pt x="3161" y="6089"/>
                  <a:pt x="3161" y="6159"/>
                </a:cubicBezTo>
                <a:cubicBezTo>
                  <a:pt x="3161" y="6228"/>
                  <a:pt x="3219" y="6284"/>
                  <a:pt x="3286" y="6284"/>
                </a:cubicBezTo>
                <a:lnTo>
                  <a:pt x="3498" y="6284"/>
                </a:lnTo>
                <a:cubicBezTo>
                  <a:pt x="3567" y="6284"/>
                  <a:pt x="3623" y="6228"/>
                  <a:pt x="3623" y="6159"/>
                </a:cubicBezTo>
                <a:cubicBezTo>
                  <a:pt x="3623" y="6089"/>
                  <a:pt x="3567" y="6034"/>
                  <a:pt x="3498" y="6034"/>
                </a:cubicBezTo>
                <a:close/>
                <a:moveTo>
                  <a:pt x="3300" y="6315"/>
                </a:moveTo>
                <a:cubicBezTo>
                  <a:pt x="3231" y="6315"/>
                  <a:pt x="3175" y="6372"/>
                  <a:pt x="3175" y="6441"/>
                </a:cubicBezTo>
                <a:cubicBezTo>
                  <a:pt x="3175" y="6509"/>
                  <a:pt x="3231" y="6566"/>
                  <a:pt x="3300" y="6566"/>
                </a:cubicBezTo>
                <a:lnTo>
                  <a:pt x="3512" y="6566"/>
                </a:lnTo>
                <a:cubicBezTo>
                  <a:pt x="3581" y="6566"/>
                  <a:pt x="3637" y="6509"/>
                  <a:pt x="3637" y="6441"/>
                </a:cubicBezTo>
                <a:cubicBezTo>
                  <a:pt x="3637" y="6372"/>
                  <a:pt x="3581" y="6315"/>
                  <a:pt x="3512" y="6315"/>
                </a:cubicBezTo>
                <a:close/>
                <a:moveTo>
                  <a:pt x="2907" y="7166"/>
                </a:moveTo>
                <a:cubicBezTo>
                  <a:pt x="2954" y="7166"/>
                  <a:pt x="3065" y="7240"/>
                  <a:pt x="3173" y="7351"/>
                </a:cubicBezTo>
                <a:cubicBezTo>
                  <a:pt x="3298" y="7479"/>
                  <a:pt x="3377" y="7608"/>
                  <a:pt x="3345" y="7637"/>
                </a:cubicBezTo>
                <a:cubicBezTo>
                  <a:pt x="3341" y="7642"/>
                  <a:pt x="3335" y="7644"/>
                  <a:pt x="3326" y="7644"/>
                </a:cubicBezTo>
                <a:cubicBezTo>
                  <a:pt x="3279" y="7644"/>
                  <a:pt x="3171" y="7570"/>
                  <a:pt x="3062" y="7460"/>
                </a:cubicBezTo>
                <a:cubicBezTo>
                  <a:pt x="2936" y="7332"/>
                  <a:pt x="2859" y="7203"/>
                  <a:pt x="2889" y="7172"/>
                </a:cubicBezTo>
                <a:cubicBezTo>
                  <a:pt x="2893" y="7168"/>
                  <a:pt x="2899" y="7166"/>
                  <a:pt x="2907" y="7166"/>
                </a:cubicBezTo>
                <a:close/>
                <a:moveTo>
                  <a:pt x="4037" y="7169"/>
                </a:moveTo>
                <a:cubicBezTo>
                  <a:pt x="4046" y="7169"/>
                  <a:pt x="4052" y="7171"/>
                  <a:pt x="4057" y="7176"/>
                </a:cubicBezTo>
                <a:cubicBezTo>
                  <a:pt x="4086" y="7205"/>
                  <a:pt x="4008" y="7333"/>
                  <a:pt x="3883" y="7462"/>
                </a:cubicBezTo>
                <a:cubicBezTo>
                  <a:pt x="3775" y="7570"/>
                  <a:pt x="3666" y="7644"/>
                  <a:pt x="3618" y="7644"/>
                </a:cubicBezTo>
                <a:cubicBezTo>
                  <a:pt x="3609" y="7644"/>
                  <a:pt x="3603" y="7642"/>
                  <a:pt x="3599" y="7637"/>
                </a:cubicBezTo>
                <a:cubicBezTo>
                  <a:pt x="3567" y="7608"/>
                  <a:pt x="3646" y="7479"/>
                  <a:pt x="3772" y="7351"/>
                </a:cubicBezTo>
                <a:cubicBezTo>
                  <a:pt x="3879" y="7243"/>
                  <a:pt x="3988" y="7169"/>
                  <a:pt x="4037" y="7169"/>
                </a:cubicBezTo>
                <a:close/>
                <a:moveTo>
                  <a:pt x="3004" y="7721"/>
                </a:moveTo>
                <a:cubicBezTo>
                  <a:pt x="3033" y="7721"/>
                  <a:pt x="3062" y="7727"/>
                  <a:pt x="3090" y="7741"/>
                </a:cubicBezTo>
                <a:cubicBezTo>
                  <a:pt x="3177" y="7785"/>
                  <a:pt x="3215" y="7882"/>
                  <a:pt x="3177" y="7958"/>
                </a:cubicBezTo>
                <a:cubicBezTo>
                  <a:pt x="3151" y="8010"/>
                  <a:pt x="3097" y="8038"/>
                  <a:pt x="3038" y="8038"/>
                </a:cubicBezTo>
                <a:cubicBezTo>
                  <a:pt x="3010" y="8038"/>
                  <a:pt x="2980" y="8031"/>
                  <a:pt x="2951" y="8017"/>
                </a:cubicBezTo>
                <a:cubicBezTo>
                  <a:pt x="2865" y="7974"/>
                  <a:pt x="2826" y="7877"/>
                  <a:pt x="2865" y="7800"/>
                </a:cubicBezTo>
                <a:cubicBezTo>
                  <a:pt x="2890" y="7750"/>
                  <a:pt x="2945" y="7721"/>
                  <a:pt x="3004" y="7721"/>
                </a:cubicBezTo>
                <a:close/>
                <a:moveTo>
                  <a:pt x="3969" y="7722"/>
                </a:moveTo>
                <a:cubicBezTo>
                  <a:pt x="3995" y="7722"/>
                  <a:pt x="4022" y="7728"/>
                  <a:pt x="4048" y="7741"/>
                </a:cubicBezTo>
                <a:cubicBezTo>
                  <a:pt x="4133" y="7781"/>
                  <a:pt x="4170" y="7884"/>
                  <a:pt x="4130" y="7969"/>
                </a:cubicBezTo>
                <a:cubicBezTo>
                  <a:pt x="4099" y="8039"/>
                  <a:pt x="4035" y="8074"/>
                  <a:pt x="3970" y="8074"/>
                </a:cubicBezTo>
                <a:cubicBezTo>
                  <a:pt x="3901" y="8074"/>
                  <a:pt x="3833" y="8035"/>
                  <a:pt x="3805" y="7958"/>
                </a:cubicBezTo>
                <a:cubicBezTo>
                  <a:pt x="3761" y="7837"/>
                  <a:pt x="3856" y="7722"/>
                  <a:pt x="3969" y="7722"/>
                </a:cubicBezTo>
                <a:close/>
                <a:moveTo>
                  <a:pt x="4280" y="6168"/>
                </a:moveTo>
                <a:cubicBezTo>
                  <a:pt x="4005" y="6168"/>
                  <a:pt x="3886" y="6499"/>
                  <a:pt x="3803" y="6587"/>
                </a:cubicBezTo>
                <a:cubicBezTo>
                  <a:pt x="3712" y="6683"/>
                  <a:pt x="3599" y="6711"/>
                  <a:pt x="3485" y="6711"/>
                </a:cubicBezTo>
                <a:cubicBezTo>
                  <a:pt x="3341" y="6711"/>
                  <a:pt x="3194" y="6667"/>
                  <a:pt x="3083" y="6660"/>
                </a:cubicBezTo>
                <a:cubicBezTo>
                  <a:pt x="2912" y="6651"/>
                  <a:pt x="2734" y="6288"/>
                  <a:pt x="2319" y="6288"/>
                </a:cubicBezTo>
                <a:cubicBezTo>
                  <a:pt x="2255" y="6288"/>
                  <a:pt x="2186" y="6297"/>
                  <a:pt x="2110" y="6316"/>
                </a:cubicBezTo>
                <a:cubicBezTo>
                  <a:pt x="1644" y="6439"/>
                  <a:pt x="1993" y="6989"/>
                  <a:pt x="2144" y="6989"/>
                </a:cubicBezTo>
                <a:cubicBezTo>
                  <a:pt x="2151" y="6989"/>
                  <a:pt x="2159" y="6988"/>
                  <a:pt x="2165" y="6985"/>
                </a:cubicBezTo>
                <a:cubicBezTo>
                  <a:pt x="2243" y="6947"/>
                  <a:pt x="2303" y="6921"/>
                  <a:pt x="2343" y="6921"/>
                </a:cubicBezTo>
                <a:cubicBezTo>
                  <a:pt x="2389" y="6921"/>
                  <a:pt x="2407" y="6957"/>
                  <a:pt x="2391" y="7054"/>
                </a:cubicBezTo>
                <a:cubicBezTo>
                  <a:pt x="2344" y="7349"/>
                  <a:pt x="2450" y="7257"/>
                  <a:pt x="2646" y="7356"/>
                </a:cubicBezTo>
                <a:cubicBezTo>
                  <a:pt x="2844" y="7455"/>
                  <a:pt x="2658" y="7542"/>
                  <a:pt x="2641" y="7715"/>
                </a:cubicBezTo>
                <a:cubicBezTo>
                  <a:pt x="2607" y="8044"/>
                  <a:pt x="2796" y="8170"/>
                  <a:pt x="2996" y="8170"/>
                </a:cubicBezTo>
                <a:cubicBezTo>
                  <a:pt x="3194" y="8170"/>
                  <a:pt x="3402" y="8047"/>
                  <a:pt x="3416" y="7875"/>
                </a:cubicBezTo>
                <a:cubicBezTo>
                  <a:pt x="3422" y="7821"/>
                  <a:pt x="3442" y="7780"/>
                  <a:pt x="3471" y="7780"/>
                </a:cubicBezTo>
                <a:cubicBezTo>
                  <a:pt x="3499" y="7780"/>
                  <a:pt x="3534" y="7819"/>
                  <a:pt x="3569" y="7922"/>
                </a:cubicBezTo>
                <a:cubicBezTo>
                  <a:pt x="3631" y="8105"/>
                  <a:pt x="3773" y="8173"/>
                  <a:pt x="3922" y="8173"/>
                </a:cubicBezTo>
                <a:cubicBezTo>
                  <a:pt x="4113" y="8173"/>
                  <a:pt x="4314" y="8060"/>
                  <a:pt x="4364" y="7929"/>
                </a:cubicBezTo>
                <a:lnTo>
                  <a:pt x="4364" y="7929"/>
                </a:lnTo>
                <a:lnTo>
                  <a:pt x="4362" y="7931"/>
                </a:lnTo>
                <a:cubicBezTo>
                  <a:pt x="4428" y="7759"/>
                  <a:pt x="4000" y="7384"/>
                  <a:pt x="4300" y="7349"/>
                </a:cubicBezTo>
                <a:cubicBezTo>
                  <a:pt x="4480" y="7323"/>
                  <a:pt x="4640" y="7143"/>
                  <a:pt x="4498" y="6974"/>
                </a:cubicBezTo>
                <a:cubicBezTo>
                  <a:pt x="4371" y="6861"/>
                  <a:pt x="4400" y="6816"/>
                  <a:pt x="4604" y="6757"/>
                </a:cubicBezTo>
                <a:cubicBezTo>
                  <a:pt x="4871" y="6681"/>
                  <a:pt x="4831" y="6306"/>
                  <a:pt x="4385" y="6183"/>
                </a:cubicBezTo>
                <a:cubicBezTo>
                  <a:pt x="4348" y="6173"/>
                  <a:pt x="4313" y="6168"/>
                  <a:pt x="4280" y="6168"/>
                </a:cubicBezTo>
                <a:close/>
                <a:moveTo>
                  <a:pt x="778" y="6088"/>
                </a:moveTo>
                <a:cubicBezTo>
                  <a:pt x="776" y="6088"/>
                  <a:pt x="773" y="6089"/>
                  <a:pt x="770" y="6089"/>
                </a:cubicBezTo>
                <a:cubicBezTo>
                  <a:pt x="625" y="6123"/>
                  <a:pt x="680" y="6194"/>
                  <a:pt x="609" y="6194"/>
                </a:cubicBezTo>
                <a:cubicBezTo>
                  <a:pt x="586" y="6194"/>
                  <a:pt x="551" y="6187"/>
                  <a:pt x="492" y="6169"/>
                </a:cubicBezTo>
                <a:cubicBezTo>
                  <a:pt x="478" y="6165"/>
                  <a:pt x="466" y="6163"/>
                  <a:pt x="455" y="6163"/>
                </a:cubicBezTo>
                <a:cubicBezTo>
                  <a:pt x="315" y="6163"/>
                  <a:pt x="424" y="6500"/>
                  <a:pt x="464" y="6613"/>
                </a:cubicBezTo>
                <a:cubicBezTo>
                  <a:pt x="640" y="7099"/>
                  <a:pt x="674" y="7995"/>
                  <a:pt x="638" y="8455"/>
                </a:cubicBezTo>
                <a:lnTo>
                  <a:pt x="640" y="8453"/>
                </a:lnTo>
                <a:lnTo>
                  <a:pt x="640" y="8453"/>
                </a:lnTo>
                <a:cubicBezTo>
                  <a:pt x="635" y="8502"/>
                  <a:pt x="642" y="8562"/>
                  <a:pt x="688" y="8562"/>
                </a:cubicBezTo>
                <a:cubicBezTo>
                  <a:pt x="709" y="8562"/>
                  <a:pt x="738" y="8550"/>
                  <a:pt x="777" y="8519"/>
                </a:cubicBezTo>
                <a:cubicBezTo>
                  <a:pt x="797" y="8502"/>
                  <a:pt x="814" y="8496"/>
                  <a:pt x="830" y="8496"/>
                </a:cubicBezTo>
                <a:cubicBezTo>
                  <a:pt x="884" y="8496"/>
                  <a:pt x="912" y="8578"/>
                  <a:pt x="955" y="8595"/>
                </a:cubicBezTo>
                <a:cubicBezTo>
                  <a:pt x="959" y="8597"/>
                  <a:pt x="964" y="8598"/>
                  <a:pt x="968" y="8598"/>
                </a:cubicBezTo>
                <a:cubicBezTo>
                  <a:pt x="1024" y="8598"/>
                  <a:pt x="1134" y="8476"/>
                  <a:pt x="966" y="8311"/>
                </a:cubicBezTo>
                <a:cubicBezTo>
                  <a:pt x="749" y="8099"/>
                  <a:pt x="846" y="6671"/>
                  <a:pt x="858" y="6412"/>
                </a:cubicBezTo>
                <a:cubicBezTo>
                  <a:pt x="863" y="6302"/>
                  <a:pt x="852" y="6088"/>
                  <a:pt x="778" y="6088"/>
                </a:cubicBezTo>
                <a:close/>
                <a:moveTo>
                  <a:pt x="6008" y="6109"/>
                </a:moveTo>
                <a:cubicBezTo>
                  <a:pt x="5935" y="6109"/>
                  <a:pt x="5924" y="6321"/>
                  <a:pt x="5929" y="6433"/>
                </a:cubicBezTo>
                <a:cubicBezTo>
                  <a:pt x="5942" y="6690"/>
                  <a:pt x="6041" y="8120"/>
                  <a:pt x="5824" y="8331"/>
                </a:cubicBezTo>
                <a:cubicBezTo>
                  <a:pt x="5654" y="8496"/>
                  <a:pt x="5766" y="8618"/>
                  <a:pt x="5822" y="8618"/>
                </a:cubicBezTo>
                <a:cubicBezTo>
                  <a:pt x="5827" y="8618"/>
                  <a:pt x="5831" y="8618"/>
                  <a:pt x="5834" y="8616"/>
                </a:cubicBezTo>
                <a:cubicBezTo>
                  <a:pt x="5876" y="8597"/>
                  <a:pt x="5905" y="8516"/>
                  <a:pt x="5959" y="8516"/>
                </a:cubicBezTo>
                <a:cubicBezTo>
                  <a:pt x="5974" y="8516"/>
                  <a:pt x="5991" y="8522"/>
                  <a:pt x="6011" y="8538"/>
                </a:cubicBezTo>
                <a:cubicBezTo>
                  <a:pt x="6050" y="8570"/>
                  <a:pt x="6079" y="8582"/>
                  <a:pt x="6100" y="8582"/>
                </a:cubicBezTo>
                <a:cubicBezTo>
                  <a:pt x="6146" y="8582"/>
                  <a:pt x="6153" y="8521"/>
                  <a:pt x="6150" y="8474"/>
                </a:cubicBezTo>
                <a:cubicBezTo>
                  <a:pt x="6113" y="8014"/>
                  <a:pt x="6146" y="7120"/>
                  <a:pt x="6323" y="6634"/>
                </a:cubicBezTo>
                <a:cubicBezTo>
                  <a:pt x="6365" y="6520"/>
                  <a:pt x="6473" y="6182"/>
                  <a:pt x="6332" y="6182"/>
                </a:cubicBezTo>
                <a:cubicBezTo>
                  <a:pt x="6322" y="6182"/>
                  <a:pt x="6309" y="6184"/>
                  <a:pt x="6296" y="6188"/>
                </a:cubicBezTo>
                <a:cubicBezTo>
                  <a:pt x="6237" y="6206"/>
                  <a:pt x="6201" y="6213"/>
                  <a:pt x="6179" y="6213"/>
                </a:cubicBezTo>
                <a:cubicBezTo>
                  <a:pt x="6108" y="6213"/>
                  <a:pt x="6163" y="6143"/>
                  <a:pt x="6018" y="6110"/>
                </a:cubicBezTo>
                <a:cubicBezTo>
                  <a:pt x="6015" y="6109"/>
                  <a:pt x="6012" y="6109"/>
                  <a:pt x="6008" y="6109"/>
                </a:cubicBezTo>
                <a:close/>
                <a:moveTo>
                  <a:pt x="1023" y="8727"/>
                </a:moveTo>
                <a:cubicBezTo>
                  <a:pt x="987" y="8727"/>
                  <a:pt x="946" y="8764"/>
                  <a:pt x="933" y="8795"/>
                </a:cubicBezTo>
                <a:cubicBezTo>
                  <a:pt x="922" y="8818"/>
                  <a:pt x="935" y="8838"/>
                  <a:pt x="983" y="8838"/>
                </a:cubicBezTo>
                <a:cubicBezTo>
                  <a:pt x="1002" y="8838"/>
                  <a:pt x="1027" y="8835"/>
                  <a:pt x="1058" y="8828"/>
                </a:cubicBezTo>
                <a:cubicBezTo>
                  <a:pt x="1067" y="8826"/>
                  <a:pt x="1075" y="8825"/>
                  <a:pt x="1083" y="8825"/>
                </a:cubicBezTo>
                <a:cubicBezTo>
                  <a:pt x="1127" y="8825"/>
                  <a:pt x="1157" y="8857"/>
                  <a:pt x="1224" y="8963"/>
                </a:cubicBezTo>
                <a:cubicBezTo>
                  <a:pt x="1233" y="8977"/>
                  <a:pt x="1243" y="8982"/>
                  <a:pt x="1254" y="8982"/>
                </a:cubicBezTo>
                <a:cubicBezTo>
                  <a:pt x="1293" y="8982"/>
                  <a:pt x="1337" y="8902"/>
                  <a:pt x="1304" y="8854"/>
                </a:cubicBezTo>
                <a:cubicBezTo>
                  <a:pt x="1256" y="8784"/>
                  <a:pt x="1091" y="8732"/>
                  <a:pt x="1030" y="8727"/>
                </a:cubicBezTo>
                <a:cubicBezTo>
                  <a:pt x="1028" y="8727"/>
                  <a:pt x="1026" y="8727"/>
                  <a:pt x="1023" y="8727"/>
                </a:cubicBezTo>
                <a:close/>
                <a:moveTo>
                  <a:pt x="5761" y="8746"/>
                </a:moveTo>
                <a:cubicBezTo>
                  <a:pt x="5759" y="8746"/>
                  <a:pt x="5758" y="8746"/>
                  <a:pt x="5756" y="8746"/>
                </a:cubicBezTo>
                <a:cubicBezTo>
                  <a:pt x="5695" y="8753"/>
                  <a:pt x="5530" y="8803"/>
                  <a:pt x="5482" y="8873"/>
                </a:cubicBezTo>
                <a:cubicBezTo>
                  <a:pt x="5449" y="8921"/>
                  <a:pt x="5493" y="9002"/>
                  <a:pt x="5532" y="9002"/>
                </a:cubicBezTo>
                <a:cubicBezTo>
                  <a:pt x="5543" y="9002"/>
                  <a:pt x="5553" y="8996"/>
                  <a:pt x="5562" y="8982"/>
                </a:cubicBezTo>
                <a:cubicBezTo>
                  <a:pt x="5628" y="8878"/>
                  <a:pt x="5659" y="8845"/>
                  <a:pt x="5701" y="8845"/>
                </a:cubicBezTo>
                <a:cubicBezTo>
                  <a:pt x="5709" y="8845"/>
                  <a:pt x="5718" y="8846"/>
                  <a:pt x="5728" y="8849"/>
                </a:cubicBezTo>
                <a:cubicBezTo>
                  <a:pt x="5758" y="8855"/>
                  <a:pt x="5782" y="8857"/>
                  <a:pt x="5800" y="8857"/>
                </a:cubicBezTo>
                <a:cubicBezTo>
                  <a:pt x="5851" y="8857"/>
                  <a:pt x="5864" y="8838"/>
                  <a:pt x="5853" y="8814"/>
                </a:cubicBezTo>
                <a:cubicBezTo>
                  <a:pt x="5838" y="8782"/>
                  <a:pt x="5798" y="8746"/>
                  <a:pt x="5761" y="8746"/>
                </a:cubicBezTo>
                <a:close/>
                <a:moveTo>
                  <a:pt x="817" y="8574"/>
                </a:moveTo>
                <a:cubicBezTo>
                  <a:pt x="671" y="8574"/>
                  <a:pt x="495" y="8749"/>
                  <a:pt x="442" y="8861"/>
                </a:cubicBezTo>
                <a:cubicBezTo>
                  <a:pt x="353" y="9048"/>
                  <a:pt x="369" y="9079"/>
                  <a:pt x="457" y="9088"/>
                </a:cubicBezTo>
                <a:cubicBezTo>
                  <a:pt x="470" y="9089"/>
                  <a:pt x="482" y="9090"/>
                  <a:pt x="494" y="9090"/>
                </a:cubicBezTo>
                <a:cubicBezTo>
                  <a:pt x="564" y="9090"/>
                  <a:pt x="617" y="9062"/>
                  <a:pt x="640" y="8930"/>
                </a:cubicBezTo>
                <a:cubicBezTo>
                  <a:pt x="642" y="8917"/>
                  <a:pt x="646" y="8913"/>
                  <a:pt x="653" y="8913"/>
                </a:cubicBezTo>
                <a:cubicBezTo>
                  <a:pt x="667" y="8913"/>
                  <a:pt x="689" y="8931"/>
                  <a:pt x="721" y="8939"/>
                </a:cubicBezTo>
                <a:cubicBezTo>
                  <a:pt x="727" y="8940"/>
                  <a:pt x="732" y="8940"/>
                  <a:pt x="738" y="8940"/>
                </a:cubicBezTo>
                <a:cubicBezTo>
                  <a:pt x="777" y="8940"/>
                  <a:pt x="811" y="8914"/>
                  <a:pt x="822" y="8876"/>
                </a:cubicBezTo>
                <a:cubicBezTo>
                  <a:pt x="827" y="8854"/>
                  <a:pt x="830" y="8765"/>
                  <a:pt x="852" y="8765"/>
                </a:cubicBezTo>
                <a:cubicBezTo>
                  <a:pt x="853" y="8765"/>
                  <a:pt x="853" y="8765"/>
                  <a:pt x="853" y="8765"/>
                </a:cubicBezTo>
                <a:cubicBezTo>
                  <a:pt x="859" y="8766"/>
                  <a:pt x="864" y="8766"/>
                  <a:pt x="869" y="8766"/>
                </a:cubicBezTo>
                <a:cubicBezTo>
                  <a:pt x="955" y="8766"/>
                  <a:pt x="1003" y="8690"/>
                  <a:pt x="926" y="8618"/>
                </a:cubicBezTo>
                <a:cubicBezTo>
                  <a:pt x="894" y="8587"/>
                  <a:pt x="857" y="8574"/>
                  <a:pt x="817" y="8574"/>
                </a:cubicBezTo>
                <a:close/>
                <a:moveTo>
                  <a:pt x="5969" y="8595"/>
                </a:moveTo>
                <a:cubicBezTo>
                  <a:pt x="5929" y="8595"/>
                  <a:pt x="5892" y="8608"/>
                  <a:pt x="5860" y="8639"/>
                </a:cubicBezTo>
                <a:cubicBezTo>
                  <a:pt x="5785" y="8710"/>
                  <a:pt x="5831" y="8787"/>
                  <a:pt x="5918" y="8787"/>
                </a:cubicBezTo>
                <a:cubicBezTo>
                  <a:pt x="5923" y="8787"/>
                  <a:pt x="5929" y="8787"/>
                  <a:pt x="5935" y="8786"/>
                </a:cubicBezTo>
                <a:cubicBezTo>
                  <a:pt x="5935" y="8786"/>
                  <a:pt x="5935" y="8786"/>
                  <a:pt x="5935" y="8786"/>
                </a:cubicBezTo>
                <a:cubicBezTo>
                  <a:pt x="5957" y="8786"/>
                  <a:pt x="5959" y="8875"/>
                  <a:pt x="5966" y="8897"/>
                </a:cubicBezTo>
                <a:cubicBezTo>
                  <a:pt x="5975" y="8935"/>
                  <a:pt x="6010" y="8961"/>
                  <a:pt x="6048" y="8961"/>
                </a:cubicBezTo>
                <a:cubicBezTo>
                  <a:pt x="6054" y="8961"/>
                  <a:pt x="6059" y="8961"/>
                  <a:pt x="6065" y="8960"/>
                </a:cubicBezTo>
                <a:cubicBezTo>
                  <a:pt x="6098" y="8952"/>
                  <a:pt x="6121" y="8934"/>
                  <a:pt x="6134" y="8934"/>
                </a:cubicBezTo>
                <a:cubicBezTo>
                  <a:pt x="6141" y="8934"/>
                  <a:pt x="6146" y="8938"/>
                  <a:pt x="6148" y="8951"/>
                </a:cubicBezTo>
                <a:cubicBezTo>
                  <a:pt x="6169" y="9083"/>
                  <a:pt x="6224" y="9111"/>
                  <a:pt x="6293" y="9111"/>
                </a:cubicBezTo>
                <a:cubicBezTo>
                  <a:pt x="6305" y="9111"/>
                  <a:pt x="6318" y="9110"/>
                  <a:pt x="6330" y="9109"/>
                </a:cubicBezTo>
                <a:cubicBezTo>
                  <a:pt x="6417" y="9098"/>
                  <a:pt x="6434" y="9069"/>
                  <a:pt x="6346" y="8882"/>
                </a:cubicBezTo>
                <a:cubicBezTo>
                  <a:pt x="6293" y="8770"/>
                  <a:pt x="6115" y="8595"/>
                  <a:pt x="5969" y="8595"/>
                </a:cubicBezTo>
                <a:close/>
                <a:moveTo>
                  <a:pt x="1375" y="8985"/>
                </a:moveTo>
                <a:cubicBezTo>
                  <a:pt x="1353" y="8985"/>
                  <a:pt x="1322" y="9000"/>
                  <a:pt x="1303" y="9017"/>
                </a:cubicBezTo>
                <a:cubicBezTo>
                  <a:pt x="1277" y="9039"/>
                  <a:pt x="1292" y="9041"/>
                  <a:pt x="1355" y="9081"/>
                </a:cubicBezTo>
                <a:cubicBezTo>
                  <a:pt x="1395" y="9107"/>
                  <a:pt x="1388" y="9145"/>
                  <a:pt x="1396" y="9232"/>
                </a:cubicBezTo>
                <a:cubicBezTo>
                  <a:pt x="1398" y="9252"/>
                  <a:pt x="1405" y="9259"/>
                  <a:pt x="1416" y="9259"/>
                </a:cubicBezTo>
                <a:cubicBezTo>
                  <a:pt x="1441" y="9259"/>
                  <a:pt x="1480" y="9211"/>
                  <a:pt x="1478" y="9173"/>
                </a:cubicBezTo>
                <a:cubicBezTo>
                  <a:pt x="1471" y="9090"/>
                  <a:pt x="1424" y="9013"/>
                  <a:pt x="1393" y="8991"/>
                </a:cubicBezTo>
                <a:cubicBezTo>
                  <a:pt x="1388" y="8987"/>
                  <a:pt x="1382" y="8985"/>
                  <a:pt x="1375" y="8985"/>
                </a:cubicBezTo>
                <a:close/>
                <a:moveTo>
                  <a:pt x="5411" y="9007"/>
                </a:moveTo>
                <a:cubicBezTo>
                  <a:pt x="5404" y="9007"/>
                  <a:pt x="5398" y="9008"/>
                  <a:pt x="5393" y="9012"/>
                </a:cubicBezTo>
                <a:cubicBezTo>
                  <a:pt x="5364" y="9034"/>
                  <a:pt x="5317" y="9111"/>
                  <a:pt x="5310" y="9196"/>
                </a:cubicBezTo>
                <a:cubicBezTo>
                  <a:pt x="5306" y="9233"/>
                  <a:pt x="5346" y="9282"/>
                  <a:pt x="5371" y="9282"/>
                </a:cubicBezTo>
                <a:cubicBezTo>
                  <a:pt x="5382" y="9282"/>
                  <a:pt x="5389" y="9274"/>
                  <a:pt x="5391" y="9255"/>
                </a:cubicBezTo>
                <a:cubicBezTo>
                  <a:pt x="5400" y="9168"/>
                  <a:pt x="5393" y="9128"/>
                  <a:pt x="5433" y="9102"/>
                </a:cubicBezTo>
                <a:lnTo>
                  <a:pt x="5433" y="9104"/>
                </a:lnTo>
                <a:cubicBezTo>
                  <a:pt x="5496" y="9062"/>
                  <a:pt x="5509" y="9062"/>
                  <a:pt x="5483" y="9039"/>
                </a:cubicBezTo>
                <a:cubicBezTo>
                  <a:pt x="5464" y="9021"/>
                  <a:pt x="5433" y="9007"/>
                  <a:pt x="5411" y="9007"/>
                </a:cubicBezTo>
                <a:close/>
                <a:moveTo>
                  <a:pt x="335" y="9076"/>
                </a:moveTo>
                <a:cubicBezTo>
                  <a:pt x="321" y="9076"/>
                  <a:pt x="306" y="9082"/>
                  <a:pt x="294" y="9095"/>
                </a:cubicBezTo>
                <a:lnTo>
                  <a:pt x="190" y="9277"/>
                </a:lnTo>
                <a:cubicBezTo>
                  <a:pt x="176" y="9316"/>
                  <a:pt x="207" y="9349"/>
                  <a:pt x="240" y="9349"/>
                </a:cubicBezTo>
                <a:cubicBezTo>
                  <a:pt x="255" y="9349"/>
                  <a:pt x="269" y="9343"/>
                  <a:pt x="280" y="9329"/>
                </a:cubicBezTo>
                <a:lnTo>
                  <a:pt x="386" y="9147"/>
                </a:lnTo>
                <a:cubicBezTo>
                  <a:pt x="400" y="9108"/>
                  <a:pt x="368" y="9076"/>
                  <a:pt x="335" y="9076"/>
                </a:cubicBezTo>
                <a:close/>
                <a:moveTo>
                  <a:pt x="6452" y="9095"/>
                </a:moveTo>
                <a:cubicBezTo>
                  <a:pt x="6418" y="9095"/>
                  <a:pt x="6386" y="9127"/>
                  <a:pt x="6400" y="9166"/>
                </a:cubicBezTo>
                <a:lnTo>
                  <a:pt x="6506" y="9350"/>
                </a:lnTo>
                <a:cubicBezTo>
                  <a:pt x="6517" y="9364"/>
                  <a:pt x="6531" y="9369"/>
                  <a:pt x="6545" y="9369"/>
                </a:cubicBezTo>
                <a:cubicBezTo>
                  <a:pt x="6579" y="9369"/>
                  <a:pt x="6611" y="9337"/>
                  <a:pt x="6596" y="9298"/>
                </a:cubicBezTo>
                <a:lnTo>
                  <a:pt x="6492" y="9114"/>
                </a:lnTo>
                <a:cubicBezTo>
                  <a:pt x="6480" y="9101"/>
                  <a:pt x="6466" y="9095"/>
                  <a:pt x="6452" y="9095"/>
                </a:cubicBezTo>
                <a:close/>
                <a:moveTo>
                  <a:pt x="1459" y="9255"/>
                </a:moveTo>
                <a:cubicBezTo>
                  <a:pt x="1438" y="9255"/>
                  <a:pt x="1419" y="9284"/>
                  <a:pt x="1415" y="9322"/>
                </a:cubicBezTo>
                <a:cubicBezTo>
                  <a:pt x="1414" y="9361"/>
                  <a:pt x="1429" y="9394"/>
                  <a:pt x="1450" y="9394"/>
                </a:cubicBezTo>
                <a:cubicBezTo>
                  <a:pt x="1451" y="9394"/>
                  <a:pt x="1451" y="9394"/>
                  <a:pt x="1452" y="9394"/>
                </a:cubicBezTo>
                <a:cubicBezTo>
                  <a:pt x="1474" y="9394"/>
                  <a:pt x="1492" y="9365"/>
                  <a:pt x="1493" y="9328"/>
                </a:cubicBezTo>
                <a:cubicBezTo>
                  <a:pt x="1497" y="9288"/>
                  <a:pt x="1481" y="9256"/>
                  <a:pt x="1459" y="9255"/>
                </a:cubicBezTo>
                <a:close/>
                <a:moveTo>
                  <a:pt x="5329" y="9275"/>
                </a:moveTo>
                <a:cubicBezTo>
                  <a:pt x="5328" y="9275"/>
                  <a:pt x="5328" y="9275"/>
                  <a:pt x="5327" y="9276"/>
                </a:cubicBezTo>
                <a:cubicBezTo>
                  <a:pt x="5306" y="9277"/>
                  <a:pt x="5289" y="9308"/>
                  <a:pt x="5293" y="9347"/>
                </a:cubicBezTo>
                <a:cubicBezTo>
                  <a:pt x="5294" y="9384"/>
                  <a:pt x="5312" y="9414"/>
                  <a:pt x="5334" y="9414"/>
                </a:cubicBezTo>
                <a:cubicBezTo>
                  <a:pt x="5335" y="9414"/>
                  <a:pt x="5335" y="9414"/>
                  <a:pt x="5336" y="9414"/>
                </a:cubicBezTo>
                <a:cubicBezTo>
                  <a:pt x="5357" y="9413"/>
                  <a:pt x="5372" y="9381"/>
                  <a:pt x="5371" y="9343"/>
                </a:cubicBezTo>
                <a:cubicBezTo>
                  <a:pt x="5367" y="9306"/>
                  <a:pt x="5349" y="9275"/>
                  <a:pt x="5329" y="9275"/>
                </a:cubicBezTo>
                <a:close/>
                <a:moveTo>
                  <a:pt x="777" y="8964"/>
                </a:moveTo>
                <a:cubicBezTo>
                  <a:pt x="745" y="8964"/>
                  <a:pt x="712" y="8986"/>
                  <a:pt x="716" y="9029"/>
                </a:cubicBezTo>
                <a:lnTo>
                  <a:pt x="725" y="9352"/>
                </a:lnTo>
                <a:cubicBezTo>
                  <a:pt x="725" y="9388"/>
                  <a:pt x="752" y="9418"/>
                  <a:pt x="787" y="9418"/>
                </a:cubicBezTo>
                <a:cubicBezTo>
                  <a:pt x="822" y="9414"/>
                  <a:pt x="848" y="9385"/>
                  <a:pt x="846" y="9350"/>
                </a:cubicBezTo>
                <a:lnTo>
                  <a:pt x="837" y="9027"/>
                </a:lnTo>
                <a:cubicBezTo>
                  <a:pt x="839" y="8985"/>
                  <a:pt x="808" y="8964"/>
                  <a:pt x="777" y="8964"/>
                </a:cubicBezTo>
                <a:close/>
                <a:moveTo>
                  <a:pt x="639" y="9052"/>
                </a:moveTo>
                <a:cubicBezTo>
                  <a:pt x="621" y="9052"/>
                  <a:pt x="604" y="9060"/>
                  <a:pt x="600" y="9081"/>
                </a:cubicBezTo>
                <a:lnTo>
                  <a:pt x="496" y="9366"/>
                </a:lnTo>
                <a:cubicBezTo>
                  <a:pt x="475" y="9400"/>
                  <a:pt x="519" y="9431"/>
                  <a:pt x="555" y="9431"/>
                </a:cubicBezTo>
                <a:cubicBezTo>
                  <a:pt x="574" y="9431"/>
                  <a:pt x="590" y="9423"/>
                  <a:pt x="595" y="9402"/>
                </a:cubicBezTo>
                <a:lnTo>
                  <a:pt x="699" y="9116"/>
                </a:lnTo>
                <a:cubicBezTo>
                  <a:pt x="718" y="9082"/>
                  <a:pt x="675" y="9052"/>
                  <a:pt x="639" y="9052"/>
                </a:cubicBezTo>
                <a:close/>
                <a:moveTo>
                  <a:pt x="6009" y="8982"/>
                </a:moveTo>
                <a:cubicBezTo>
                  <a:pt x="5977" y="8982"/>
                  <a:pt x="5945" y="9004"/>
                  <a:pt x="5949" y="9048"/>
                </a:cubicBezTo>
                <a:lnTo>
                  <a:pt x="5940" y="9371"/>
                </a:lnTo>
                <a:cubicBezTo>
                  <a:pt x="5936" y="9414"/>
                  <a:pt x="5969" y="9436"/>
                  <a:pt x="6001" y="9436"/>
                </a:cubicBezTo>
                <a:cubicBezTo>
                  <a:pt x="6032" y="9436"/>
                  <a:pt x="6063" y="9415"/>
                  <a:pt x="6061" y="9373"/>
                </a:cubicBezTo>
                <a:lnTo>
                  <a:pt x="6070" y="9052"/>
                </a:lnTo>
                <a:lnTo>
                  <a:pt x="6070" y="9050"/>
                </a:lnTo>
                <a:cubicBezTo>
                  <a:pt x="6075" y="9005"/>
                  <a:pt x="6042" y="8982"/>
                  <a:pt x="6009" y="8982"/>
                </a:cubicBezTo>
                <a:close/>
                <a:moveTo>
                  <a:pt x="458" y="9115"/>
                </a:moveTo>
                <a:cubicBezTo>
                  <a:pt x="440" y="9115"/>
                  <a:pt x="423" y="9124"/>
                  <a:pt x="412" y="9145"/>
                </a:cubicBezTo>
                <a:lnTo>
                  <a:pt x="317" y="9366"/>
                </a:lnTo>
                <a:cubicBezTo>
                  <a:pt x="308" y="9392"/>
                  <a:pt x="320" y="9420"/>
                  <a:pt x="346" y="9430"/>
                </a:cubicBezTo>
                <a:lnTo>
                  <a:pt x="346" y="9432"/>
                </a:lnTo>
                <a:cubicBezTo>
                  <a:pt x="353" y="9435"/>
                  <a:pt x="361" y="9437"/>
                  <a:pt x="368" y="9437"/>
                </a:cubicBezTo>
                <a:cubicBezTo>
                  <a:pt x="387" y="9437"/>
                  <a:pt x="405" y="9426"/>
                  <a:pt x="414" y="9407"/>
                </a:cubicBezTo>
                <a:lnTo>
                  <a:pt x="509" y="9187"/>
                </a:lnTo>
                <a:cubicBezTo>
                  <a:pt x="525" y="9146"/>
                  <a:pt x="492" y="9115"/>
                  <a:pt x="458" y="9115"/>
                </a:cubicBezTo>
                <a:close/>
                <a:moveTo>
                  <a:pt x="6329" y="9136"/>
                </a:moveTo>
                <a:cubicBezTo>
                  <a:pt x="6296" y="9136"/>
                  <a:pt x="6265" y="9166"/>
                  <a:pt x="6278" y="9206"/>
                </a:cubicBezTo>
                <a:lnTo>
                  <a:pt x="6374" y="9427"/>
                </a:lnTo>
                <a:cubicBezTo>
                  <a:pt x="6383" y="9444"/>
                  <a:pt x="6401" y="9456"/>
                  <a:pt x="6420" y="9456"/>
                </a:cubicBezTo>
                <a:cubicBezTo>
                  <a:pt x="6427" y="9456"/>
                  <a:pt x="6434" y="9454"/>
                  <a:pt x="6441" y="9451"/>
                </a:cubicBezTo>
                <a:cubicBezTo>
                  <a:pt x="6467" y="9440"/>
                  <a:pt x="6480" y="9411"/>
                  <a:pt x="6469" y="9385"/>
                </a:cubicBezTo>
                <a:lnTo>
                  <a:pt x="6374" y="9164"/>
                </a:lnTo>
                <a:cubicBezTo>
                  <a:pt x="6363" y="9145"/>
                  <a:pt x="6346" y="9136"/>
                  <a:pt x="6329" y="9136"/>
                </a:cubicBezTo>
                <a:close/>
                <a:moveTo>
                  <a:pt x="6148" y="9071"/>
                </a:moveTo>
                <a:cubicBezTo>
                  <a:pt x="6112" y="9071"/>
                  <a:pt x="6069" y="9101"/>
                  <a:pt x="6089" y="9137"/>
                </a:cubicBezTo>
                <a:lnTo>
                  <a:pt x="6193" y="9421"/>
                </a:lnTo>
                <a:cubicBezTo>
                  <a:pt x="6201" y="9446"/>
                  <a:pt x="6223" y="9463"/>
                  <a:pt x="6249" y="9463"/>
                </a:cubicBezTo>
                <a:cubicBezTo>
                  <a:pt x="6254" y="9463"/>
                  <a:pt x="6259" y="9463"/>
                  <a:pt x="6264" y="9461"/>
                </a:cubicBezTo>
                <a:cubicBezTo>
                  <a:pt x="6292" y="9447"/>
                  <a:pt x="6306" y="9414"/>
                  <a:pt x="6292" y="9385"/>
                </a:cubicBezTo>
                <a:lnTo>
                  <a:pt x="6188" y="9100"/>
                </a:lnTo>
                <a:cubicBezTo>
                  <a:pt x="6184" y="9079"/>
                  <a:pt x="6167" y="9071"/>
                  <a:pt x="6148" y="9071"/>
                </a:cubicBezTo>
                <a:close/>
                <a:moveTo>
                  <a:pt x="182" y="9343"/>
                </a:moveTo>
                <a:cubicBezTo>
                  <a:pt x="165" y="9343"/>
                  <a:pt x="149" y="9353"/>
                  <a:pt x="142" y="9369"/>
                </a:cubicBezTo>
                <a:lnTo>
                  <a:pt x="81" y="9465"/>
                </a:lnTo>
                <a:cubicBezTo>
                  <a:pt x="70" y="9487"/>
                  <a:pt x="96" y="9512"/>
                  <a:pt x="117" y="9522"/>
                </a:cubicBezTo>
                <a:cubicBezTo>
                  <a:pt x="124" y="9525"/>
                  <a:pt x="130" y="9526"/>
                  <a:pt x="137" y="9526"/>
                </a:cubicBezTo>
                <a:cubicBezTo>
                  <a:pt x="153" y="9526"/>
                  <a:pt x="169" y="9517"/>
                  <a:pt x="176" y="9501"/>
                </a:cubicBezTo>
                <a:lnTo>
                  <a:pt x="221" y="9406"/>
                </a:lnTo>
                <a:cubicBezTo>
                  <a:pt x="232" y="9385"/>
                  <a:pt x="223" y="9357"/>
                  <a:pt x="201" y="9347"/>
                </a:cubicBezTo>
                <a:cubicBezTo>
                  <a:pt x="195" y="9344"/>
                  <a:pt x="188" y="9343"/>
                  <a:pt x="182" y="9343"/>
                </a:cubicBezTo>
                <a:close/>
                <a:moveTo>
                  <a:pt x="6604" y="9362"/>
                </a:moveTo>
                <a:cubicBezTo>
                  <a:pt x="6598" y="9362"/>
                  <a:pt x="6591" y="9363"/>
                  <a:pt x="6585" y="9366"/>
                </a:cubicBezTo>
                <a:lnTo>
                  <a:pt x="6585" y="9368"/>
                </a:lnTo>
                <a:cubicBezTo>
                  <a:pt x="6565" y="9378"/>
                  <a:pt x="6554" y="9404"/>
                  <a:pt x="6566" y="9427"/>
                </a:cubicBezTo>
                <a:lnTo>
                  <a:pt x="6612" y="9520"/>
                </a:lnTo>
                <a:cubicBezTo>
                  <a:pt x="6618" y="9537"/>
                  <a:pt x="6635" y="9547"/>
                  <a:pt x="6651" y="9547"/>
                </a:cubicBezTo>
                <a:cubicBezTo>
                  <a:pt x="6657" y="9547"/>
                  <a:pt x="6663" y="9546"/>
                  <a:pt x="6669" y="9543"/>
                </a:cubicBezTo>
                <a:cubicBezTo>
                  <a:pt x="6691" y="9532"/>
                  <a:pt x="6716" y="9505"/>
                  <a:pt x="6705" y="9484"/>
                </a:cubicBezTo>
                <a:lnTo>
                  <a:pt x="6644" y="9388"/>
                </a:lnTo>
                <a:cubicBezTo>
                  <a:pt x="6637" y="9372"/>
                  <a:pt x="6621" y="9362"/>
                  <a:pt x="6604" y="9362"/>
                </a:cubicBezTo>
                <a:close/>
                <a:moveTo>
                  <a:pt x="81" y="9521"/>
                </a:moveTo>
                <a:cubicBezTo>
                  <a:pt x="63" y="9521"/>
                  <a:pt x="40" y="9536"/>
                  <a:pt x="24" y="9560"/>
                </a:cubicBezTo>
                <a:cubicBezTo>
                  <a:pt x="1" y="9593"/>
                  <a:pt x="3" y="9630"/>
                  <a:pt x="24" y="9642"/>
                </a:cubicBezTo>
                <a:cubicBezTo>
                  <a:pt x="28" y="9645"/>
                  <a:pt x="34" y="9647"/>
                  <a:pt x="40" y="9647"/>
                </a:cubicBezTo>
                <a:cubicBezTo>
                  <a:pt x="59" y="9647"/>
                  <a:pt x="82" y="9631"/>
                  <a:pt x="96" y="9607"/>
                </a:cubicBezTo>
                <a:cubicBezTo>
                  <a:pt x="119" y="9574"/>
                  <a:pt x="117" y="9538"/>
                  <a:pt x="96" y="9525"/>
                </a:cubicBezTo>
                <a:cubicBezTo>
                  <a:pt x="92" y="9523"/>
                  <a:pt x="87" y="9521"/>
                  <a:pt x="81" y="9521"/>
                </a:cubicBezTo>
                <a:close/>
                <a:moveTo>
                  <a:pt x="321" y="9440"/>
                </a:moveTo>
                <a:cubicBezTo>
                  <a:pt x="305" y="9440"/>
                  <a:pt x="288" y="9449"/>
                  <a:pt x="280" y="9472"/>
                </a:cubicBezTo>
                <a:lnTo>
                  <a:pt x="213" y="9579"/>
                </a:lnTo>
                <a:cubicBezTo>
                  <a:pt x="202" y="9604"/>
                  <a:pt x="228" y="9633"/>
                  <a:pt x="249" y="9643"/>
                </a:cubicBezTo>
                <a:cubicBezTo>
                  <a:pt x="255" y="9646"/>
                  <a:pt x="261" y="9647"/>
                  <a:pt x="268" y="9647"/>
                </a:cubicBezTo>
                <a:cubicBezTo>
                  <a:pt x="287" y="9647"/>
                  <a:pt x="305" y="9636"/>
                  <a:pt x="312" y="9617"/>
                </a:cubicBezTo>
                <a:lnTo>
                  <a:pt x="362" y="9512"/>
                </a:lnTo>
                <a:cubicBezTo>
                  <a:pt x="386" y="9473"/>
                  <a:pt x="353" y="9440"/>
                  <a:pt x="321" y="9440"/>
                </a:cubicBezTo>
                <a:close/>
                <a:moveTo>
                  <a:pt x="6706" y="9540"/>
                </a:moveTo>
                <a:cubicBezTo>
                  <a:pt x="6700" y="9540"/>
                  <a:pt x="6694" y="9542"/>
                  <a:pt x="6690" y="9545"/>
                </a:cubicBezTo>
                <a:cubicBezTo>
                  <a:pt x="6671" y="9558"/>
                  <a:pt x="6671" y="9595"/>
                  <a:pt x="6690" y="9626"/>
                </a:cubicBezTo>
                <a:cubicBezTo>
                  <a:pt x="6705" y="9651"/>
                  <a:pt x="6728" y="9666"/>
                  <a:pt x="6746" y="9666"/>
                </a:cubicBezTo>
                <a:cubicBezTo>
                  <a:pt x="6752" y="9666"/>
                  <a:pt x="6758" y="9664"/>
                  <a:pt x="6763" y="9661"/>
                </a:cubicBezTo>
                <a:lnTo>
                  <a:pt x="6764" y="9661"/>
                </a:lnTo>
                <a:cubicBezTo>
                  <a:pt x="6783" y="9649"/>
                  <a:pt x="6783" y="9612"/>
                  <a:pt x="6764" y="9581"/>
                </a:cubicBezTo>
                <a:cubicBezTo>
                  <a:pt x="6748" y="9556"/>
                  <a:pt x="6725" y="9540"/>
                  <a:pt x="6706" y="9540"/>
                </a:cubicBezTo>
                <a:close/>
                <a:moveTo>
                  <a:pt x="6466" y="9461"/>
                </a:moveTo>
                <a:cubicBezTo>
                  <a:pt x="6434" y="9461"/>
                  <a:pt x="6401" y="9493"/>
                  <a:pt x="6424" y="9531"/>
                </a:cubicBezTo>
                <a:lnTo>
                  <a:pt x="6474" y="9638"/>
                </a:lnTo>
                <a:cubicBezTo>
                  <a:pt x="6482" y="9657"/>
                  <a:pt x="6500" y="9668"/>
                  <a:pt x="6519" y="9668"/>
                </a:cubicBezTo>
                <a:cubicBezTo>
                  <a:pt x="6525" y="9668"/>
                  <a:pt x="6531" y="9667"/>
                  <a:pt x="6537" y="9664"/>
                </a:cubicBezTo>
                <a:cubicBezTo>
                  <a:pt x="6559" y="9654"/>
                  <a:pt x="6585" y="9626"/>
                  <a:pt x="6573" y="9600"/>
                </a:cubicBezTo>
                <a:lnTo>
                  <a:pt x="6507" y="9492"/>
                </a:lnTo>
                <a:cubicBezTo>
                  <a:pt x="6500" y="9470"/>
                  <a:pt x="6483" y="9461"/>
                  <a:pt x="6466" y="9461"/>
                </a:cubicBezTo>
                <a:close/>
                <a:moveTo>
                  <a:pt x="500" y="9447"/>
                </a:moveTo>
                <a:cubicBezTo>
                  <a:pt x="478" y="9447"/>
                  <a:pt x="454" y="9466"/>
                  <a:pt x="442" y="9494"/>
                </a:cubicBezTo>
                <a:lnTo>
                  <a:pt x="352" y="9650"/>
                </a:lnTo>
                <a:cubicBezTo>
                  <a:pt x="338" y="9682"/>
                  <a:pt x="352" y="9718"/>
                  <a:pt x="381" y="9732"/>
                </a:cubicBezTo>
                <a:cubicBezTo>
                  <a:pt x="385" y="9734"/>
                  <a:pt x="390" y="9735"/>
                  <a:pt x="395" y="9735"/>
                </a:cubicBezTo>
                <a:cubicBezTo>
                  <a:pt x="417" y="9735"/>
                  <a:pt x="441" y="9717"/>
                  <a:pt x="456" y="9687"/>
                </a:cubicBezTo>
                <a:lnTo>
                  <a:pt x="527" y="9536"/>
                </a:lnTo>
                <a:cubicBezTo>
                  <a:pt x="544" y="9499"/>
                  <a:pt x="539" y="9461"/>
                  <a:pt x="515" y="9451"/>
                </a:cubicBezTo>
                <a:cubicBezTo>
                  <a:pt x="510" y="9448"/>
                  <a:pt x="505" y="9447"/>
                  <a:pt x="500" y="9447"/>
                </a:cubicBezTo>
                <a:close/>
                <a:moveTo>
                  <a:pt x="800" y="9430"/>
                </a:moveTo>
                <a:cubicBezTo>
                  <a:pt x="799" y="9430"/>
                  <a:pt x="798" y="9430"/>
                  <a:pt x="798" y="9430"/>
                </a:cubicBezTo>
                <a:cubicBezTo>
                  <a:pt x="772" y="9430"/>
                  <a:pt x="752" y="9463"/>
                  <a:pt x="752" y="9503"/>
                </a:cubicBezTo>
                <a:lnTo>
                  <a:pt x="745" y="9683"/>
                </a:lnTo>
                <a:cubicBezTo>
                  <a:pt x="747" y="9715"/>
                  <a:pt x="775" y="9741"/>
                  <a:pt x="807" y="9741"/>
                </a:cubicBezTo>
                <a:cubicBezTo>
                  <a:pt x="808" y="9741"/>
                  <a:pt x="809" y="9741"/>
                  <a:pt x="810" y="9741"/>
                </a:cubicBezTo>
                <a:cubicBezTo>
                  <a:pt x="836" y="9741"/>
                  <a:pt x="857" y="9708"/>
                  <a:pt x="855" y="9668"/>
                </a:cubicBezTo>
                <a:lnTo>
                  <a:pt x="848" y="9499"/>
                </a:lnTo>
                <a:cubicBezTo>
                  <a:pt x="846" y="9461"/>
                  <a:pt x="825" y="9430"/>
                  <a:pt x="800" y="9430"/>
                </a:cubicBezTo>
                <a:close/>
                <a:moveTo>
                  <a:pt x="6286" y="9469"/>
                </a:moveTo>
                <a:cubicBezTo>
                  <a:pt x="6282" y="9469"/>
                  <a:pt x="6277" y="9470"/>
                  <a:pt x="6273" y="9472"/>
                </a:cubicBezTo>
                <a:cubicBezTo>
                  <a:pt x="6249" y="9482"/>
                  <a:pt x="6244" y="9520"/>
                  <a:pt x="6259" y="9557"/>
                </a:cubicBezTo>
                <a:lnTo>
                  <a:pt x="6332" y="9708"/>
                </a:lnTo>
                <a:cubicBezTo>
                  <a:pt x="6346" y="9736"/>
                  <a:pt x="6370" y="9755"/>
                  <a:pt x="6391" y="9755"/>
                </a:cubicBezTo>
                <a:cubicBezTo>
                  <a:pt x="6396" y="9755"/>
                  <a:pt x="6401" y="9753"/>
                  <a:pt x="6405" y="9751"/>
                </a:cubicBezTo>
                <a:lnTo>
                  <a:pt x="6405" y="9753"/>
                </a:lnTo>
                <a:cubicBezTo>
                  <a:pt x="6436" y="9737"/>
                  <a:pt x="6450" y="9702"/>
                  <a:pt x="6436" y="9671"/>
                </a:cubicBezTo>
                <a:lnTo>
                  <a:pt x="6346" y="9515"/>
                </a:lnTo>
                <a:cubicBezTo>
                  <a:pt x="6332" y="9487"/>
                  <a:pt x="6307" y="9469"/>
                  <a:pt x="6286" y="9469"/>
                </a:cubicBezTo>
                <a:close/>
                <a:moveTo>
                  <a:pt x="5990" y="9449"/>
                </a:moveTo>
                <a:cubicBezTo>
                  <a:pt x="5964" y="9449"/>
                  <a:pt x="5942" y="9480"/>
                  <a:pt x="5940" y="9520"/>
                </a:cubicBezTo>
                <a:lnTo>
                  <a:pt x="5935" y="9687"/>
                </a:lnTo>
                <a:cubicBezTo>
                  <a:pt x="5931" y="9727"/>
                  <a:pt x="5952" y="9760"/>
                  <a:pt x="5978" y="9761"/>
                </a:cubicBezTo>
                <a:cubicBezTo>
                  <a:pt x="6011" y="9761"/>
                  <a:pt x="6041" y="9737"/>
                  <a:pt x="6042" y="9702"/>
                </a:cubicBezTo>
                <a:lnTo>
                  <a:pt x="6034" y="9524"/>
                </a:lnTo>
                <a:lnTo>
                  <a:pt x="6035" y="9524"/>
                </a:lnTo>
                <a:cubicBezTo>
                  <a:pt x="6037" y="9484"/>
                  <a:pt x="6016" y="9451"/>
                  <a:pt x="5990" y="9449"/>
                </a:cubicBezTo>
                <a:close/>
                <a:moveTo>
                  <a:pt x="193" y="9654"/>
                </a:moveTo>
                <a:cubicBezTo>
                  <a:pt x="171" y="9654"/>
                  <a:pt x="145" y="9671"/>
                  <a:pt x="128" y="9699"/>
                </a:cubicBezTo>
                <a:cubicBezTo>
                  <a:pt x="107" y="9735"/>
                  <a:pt x="105" y="9777"/>
                  <a:pt x="128" y="9791"/>
                </a:cubicBezTo>
                <a:cubicBezTo>
                  <a:pt x="133" y="9794"/>
                  <a:pt x="139" y="9796"/>
                  <a:pt x="146" y="9796"/>
                </a:cubicBezTo>
                <a:cubicBezTo>
                  <a:pt x="167" y="9796"/>
                  <a:pt x="194" y="9779"/>
                  <a:pt x="211" y="9751"/>
                </a:cubicBezTo>
                <a:cubicBezTo>
                  <a:pt x="234" y="9713"/>
                  <a:pt x="234" y="9673"/>
                  <a:pt x="211" y="9659"/>
                </a:cubicBezTo>
                <a:cubicBezTo>
                  <a:pt x="206" y="9655"/>
                  <a:pt x="199" y="9654"/>
                  <a:pt x="193" y="9654"/>
                </a:cubicBezTo>
                <a:close/>
                <a:moveTo>
                  <a:pt x="6594" y="9673"/>
                </a:moveTo>
                <a:cubicBezTo>
                  <a:pt x="6587" y="9673"/>
                  <a:pt x="6580" y="9674"/>
                  <a:pt x="6575" y="9678"/>
                </a:cubicBezTo>
                <a:cubicBezTo>
                  <a:pt x="6554" y="9692"/>
                  <a:pt x="6553" y="9732"/>
                  <a:pt x="6575" y="9770"/>
                </a:cubicBezTo>
                <a:cubicBezTo>
                  <a:pt x="6594" y="9798"/>
                  <a:pt x="6620" y="9815"/>
                  <a:pt x="6641" y="9815"/>
                </a:cubicBezTo>
                <a:cubicBezTo>
                  <a:pt x="6647" y="9815"/>
                  <a:pt x="6653" y="9813"/>
                  <a:pt x="6658" y="9810"/>
                </a:cubicBezTo>
                <a:cubicBezTo>
                  <a:pt x="6681" y="9796"/>
                  <a:pt x="6681" y="9755"/>
                  <a:pt x="6658" y="9718"/>
                </a:cubicBezTo>
                <a:cubicBezTo>
                  <a:pt x="6641" y="9690"/>
                  <a:pt x="6615" y="9673"/>
                  <a:pt x="6594" y="9673"/>
                </a:cubicBezTo>
                <a:close/>
                <a:moveTo>
                  <a:pt x="332" y="9743"/>
                </a:moveTo>
                <a:cubicBezTo>
                  <a:pt x="311" y="9743"/>
                  <a:pt x="282" y="9763"/>
                  <a:pt x="261" y="9794"/>
                </a:cubicBezTo>
                <a:cubicBezTo>
                  <a:pt x="237" y="9836"/>
                  <a:pt x="235" y="9881"/>
                  <a:pt x="256" y="9895"/>
                </a:cubicBezTo>
                <a:cubicBezTo>
                  <a:pt x="261" y="9898"/>
                  <a:pt x="266" y="9899"/>
                  <a:pt x="272" y="9899"/>
                </a:cubicBezTo>
                <a:cubicBezTo>
                  <a:pt x="295" y="9899"/>
                  <a:pt x="324" y="9879"/>
                  <a:pt x="343" y="9847"/>
                </a:cubicBezTo>
                <a:cubicBezTo>
                  <a:pt x="371" y="9807"/>
                  <a:pt x="371" y="9761"/>
                  <a:pt x="348" y="9748"/>
                </a:cubicBezTo>
                <a:cubicBezTo>
                  <a:pt x="344" y="9744"/>
                  <a:pt x="338" y="9743"/>
                  <a:pt x="332" y="9743"/>
                </a:cubicBezTo>
                <a:close/>
                <a:moveTo>
                  <a:pt x="6454" y="9762"/>
                </a:moveTo>
                <a:cubicBezTo>
                  <a:pt x="6448" y="9762"/>
                  <a:pt x="6443" y="9764"/>
                  <a:pt x="6438" y="9767"/>
                </a:cubicBezTo>
                <a:cubicBezTo>
                  <a:pt x="6415" y="9781"/>
                  <a:pt x="6419" y="9826"/>
                  <a:pt x="6443" y="9867"/>
                </a:cubicBezTo>
                <a:cubicBezTo>
                  <a:pt x="6464" y="9900"/>
                  <a:pt x="6493" y="9919"/>
                  <a:pt x="6515" y="9919"/>
                </a:cubicBezTo>
                <a:cubicBezTo>
                  <a:pt x="6521" y="9919"/>
                  <a:pt x="6526" y="9918"/>
                  <a:pt x="6530" y="9916"/>
                </a:cubicBezTo>
                <a:cubicBezTo>
                  <a:pt x="6553" y="9902"/>
                  <a:pt x="6551" y="9857"/>
                  <a:pt x="6525" y="9815"/>
                </a:cubicBezTo>
                <a:lnTo>
                  <a:pt x="6526" y="9815"/>
                </a:lnTo>
                <a:cubicBezTo>
                  <a:pt x="6506" y="9782"/>
                  <a:pt x="6477" y="9762"/>
                  <a:pt x="6454" y="9762"/>
                </a:cubicBezTo>
                <a:close/>
                <a:moveTo>
                  <a:pt x="801" y="9760"/>
                </a:moveTo>
                <a:cubicBezTo>
                  <a:pt x="773" y="9760"/>
                  <a:pt x="752" y="9800"/>
                  <a:pt x="754" y="9848"/>
                </a:cubicBezTo>
                <a:cubicBezTo>
                  <a:pt x="756" y="9897"/>
                  <a:pt x="777" y="9935"/>
                  <a:pt x="804" y="9935"/>
                </a:cubicBezTo>
                <a:cubicBezTo>
                  <a:pt x="832" y="9935"/>
                  <a:pt x="853" y="9895"/>
                  <a:pt x="851" y="9847"/>
                </a:cubicBezTo>
                <a:cubicBezTo>
                  <a:pt x="850" y="9798"/>
                  <a:pt x="827" y="9760"/>
                  <a:pt x="801" y="9760"/>
                </a:cubicBezTo>
                <a:close/>
                <a:moveTo>
                  <a:pt x="5987" y="9782"/>
                </a:moveTo>
                <a:cubicBezTo>
                  <a:pt x="5961" y="9782"/>
                  <a:pt x="5938" y="9819"/>
                  <a:pt x="5936" y="9869"/>
                </a:cubicBezTo>
                <a:cubicBezTo>
                  <a:pt x="5936" y="9918"/>
                  <a:pt x="5957" y="9958"/>
                  <a:pt x="5983" y="9958"/>
                </a:cubicBezTo>
                <a:cubicBezTo>
                  <a:pt x="6011" y="9958"/>
                  <a:pt x="6034" y="9919"/>
                  <a:pt x="6034" y="9871"/>
                </a:cubicBezTo>
                <a:cubicBezTo>
                  <a:pt x="6035" y="9822"/>
                  <a:pt x="6015" y="9782"/>
                  <a:pt x="5987" y="9782"/>
                </a:cubicBezTo>
                <a:close/>
                <a:moveTo>
                  <a:pt x="2277" y="7233"/>
                </a:moveTo>
                <a:cubicBezTo>
                  <a:pt x="2214" y="7233"/>
                  <a:pt x="2137" y="7401"/>
                  <a:pt x="2111" y="7481"/>
                </a:cubicBezTo>
                <a:cubicBezTo>
                  <a:pt x="2078" y="7583"/>
                  <a:pt x="1813" y="9303"/>
                  <a:pt x="1797" y="9494"/>
                </a:cubicBezTo>
                <a:cubicBezTo>
                  <a:pt x="1776" y="9782"/>
                  <a:pt x="1655" y="9675"/>
                  <a:pt x="1622" y="9774"/>
                </a:cubicBezTo>
                <a:cubicBezTo>
                  <a:pt x="1570" y="9920"/>
                  <a:pt x="1632" y="9980"/>
                  <a:pt x="1716" y="9980"/>
                </a:cubicBezTo>
                <a:cubicBezTo>
                  <a:pt x="1765" y="9980"/>
                  <a:pt x="1821" y="9960"/>
                  <a:pt x="1867" y="9925"/>
                </a:cubicBezTo>
                <a:cubicBezTo>
                  <a:pt x="1903" y="9896"/>
                  <a:pt x="1918" y="9881"/>
                  <a:pt x="1946" y="9881"/>
                </a:cubicBezTo>
                <a:cubicBezTo>
                  <a:pt x="1968" y="9881"/>
                  <a:pt x="1997" y="9890"/>
                  <a:pt x="2051" y="9911"/>
                </a:cubicBezTo>
                <a:cubicBezTo>
                  <a:pt x="2070" y="9918"/>
                  <a:pt x="2087" y="9922"/>
                  <a:pt x="2103" y="9922"/>
                </a:cubicBezTo>
                <a:cubicBezTo>
                  <a:pt x="2203" y="9922"/>
                  <a:pt x="2224" y="9776"/>
                  <a:pt x="2064" y="9624"/>
                </a:cubicBezTo>
                <a:cubicBezTo>
                  <a:pt x="1943" y="9506"/>
                  <a:pt x="2111" y="7865"/>
                  <a:pt x="2453" y="7542"/>
                </a:cubicBezTo>
                <a:lnTo>
                  <a:pt x="2453" y="7540"/>
                </a:lnTo>
                <a:cubicBezTo>
                  <a:pt x="2566" y="7436"/>
                  <a:pt x="2528" y="7349"/>
                  <a:pt x="2452" y="7349"/>
                </a:cubicBezTo>
                <a:cubicBezTo>
                  <a:pt x="2448" y="7349"/>
                  <a:pt x="2445" y="7349"/>
                  <a:pt x="2441" y="7349"/>
                </a:cubicBezTo>
                <a:cubicBezTo>
                  <a:pt x="2419" y="7352"/>
                  <a:pt x="2402" y="7353"/>
                  <a:pt x="2389" y="7353"/>
                </a:cubicBezTo>
                <a:cubicBezTo>
                  <a:pt x="2338" y="7353"/>
                  <a:pt x="2347" y="7333"/>
                  <a:pt x="2327" y="7283"/>
                </a:cubicBezTo>
                <a:cubicBezTo>
                  <a:pt x="2312" y="7248"/>
                  <a:pt x="2295" y="7233"/>
                  <a:pt x="2277" y="7233"/>
                </a:cubicBezTo>
                <a:close/>
                <a:moveTo>
                  <a:pt x="4551" y="7237"/>
                </a:moveTo>
                <a:cubicBezTo>
                  <a:pt x="4532" y="7237"/>
                  <a:pt x="4514" y="7251"/>
                  <a:pt x="4499" y="7287"/>
                </a:cubicBezTo>
                <a:cubicBezTo>
                  <a:pt x="4480" y="7335"/>
                  <a:pt x="4489" y="7355"/>
                  <a:pt x="4440" y="7355"/>
                </a:cubicBezTo>
                <a:cubicBezTo>
                  <a:pt x="4427" y="7355"/>
                  <a:pt x="4410" y="7353"/>
                  <a:pt x="4388" y="7351"/>
                </a:cubicBezTo>
                <a:cubicBezTo>
                  <a:pt x="4385" y="7350"/>
                  <a:pt x="4381" y="7350"/>
                  <a:pt x="4377" y="7350"/>
                </a:cubicBezTo>
                <a:cubicBezTo>
                  <a:pt x="4299" y="7350"/>
                  <a:pt x="4262" y="7437"/>
                  <a:pt x="4374" y="7543"/>
                </a:cubicBezTo>
                <a:cubicBezTo>
                  <a:pt x="4716" y="7865"/>
                  <a:pt x="4885" y="9508"/>
                  <a:pt x="4763" y="9626"/>
                </a:cubicBezTo>
                <a:cubicBezTo>
                  <a:pt x="4604" y="9778"/>
                  <a:pt x="4624" y="9923"/>
                  <a:pt x="4725" y="9923"/>
                </a:cubicBezTo>
                <a:cubicBezTo>
                  <a:pt x="4741" y="9923"/>
                  <a:pt x="4758" y="9920"/>
                  <a:pt x="4777" y="9912"/>
                </a:cubicBezTo>
                <a:cubicBezTo>
                  <a:pt x="4830" y="9892"/>
                  <a:pt x="4860" y="9882"/>
                  <a:pt x="4882" y="9882"/>
                </a:cubicBezTo>
                <a:cubicBezTo>
                  <a:pt x="4910" y="9882"/>
                  <a:pt x="4925" y="9898"/>
                  <a:pt x="4961" y="9926"/>
                </a:cubicBezTo>
                <a:lnTo>
                  <a:pt x="4963" y="9926"/>
                </a:lnTo>
                <a:cubicBezTo>
                  <a:pt x="5008" y="9962"/>
                  <a:pt x="5064" y="9983"/>
                  <a:pt x="5113" y="9983"/>
                </a:cubicBezTo>
                <a:cubicBezTo>
                  <a:pt x="5197" y="9983"/>
                  <a:pt x="5259" y="9922"/>
                  <a:pt x="5207" y="9775"/>
                </a:cubicBezTo>
                <a:cubicBezTo>
                  <a:pt x="5173" y="9678"/>
                  <a:pt x="5053" y="9784"/>
                  <a:pt x="5030" y="9498"/>
                </a:cubicBezTo>
                <a:cubicBezTo>
                  <a:pt x="5017" y="9307"/>
                  <a:pt x="4751" y="7585"/>
                  <a:pt x="4716" y="7483"/>
                </a:cubicBezTo>
                <a:cubicBezTo>
                  <a:pt x="4691" y="7404"/>
                  <a:pt x="4615" y="7237"/>
                  <a:pt x="4551" y="7237"/>
                </a:cubicBezTo>
                <a:close/>
                <a:moveTo>
                  <a:pt x="1891" y="9987"/>
                </a:moveTo>
                <a:cubicBezTo>
                  <a:pt x="1816" y="9987"/>
                  <a:pt x="1728" y="10045"/>
                  <a:pt x="1763" y="10227"/>
                </a:cubicBezTo>
                <a:cubicBezTo>
                  <a:pt x="1835" y="10605"/>
                  <a:pt x="2248" y="12353"/>
                  <a:pt x="2176" y="12590"/>
                </a:cubicBezTo>
                <a:lnTo>
                  <a:pt x="2176" y="12589"/>
                </a:lnTo>
                <a:lnTo>
                  <a:pt x="2176" y="12589"/>
                </a:lnTo>
                <a:cubicBezTo>
                  <a:pt x="2146" y="12685"/>
                  <a:pt x="2194" y="12726"/>
                  <a:pt x="2235" y="12726"/>
                </a:cubicBezTo>
                <a:cubicBezTo>
                  <a:pt x="2243" y="12726"/>
                  <a:pt x="2250" y="12725"/>
                  <a:pt x="2257" y="12722"/>
                </a:cubicBezTo>
                <a:cubicBezTo>
                  <a:pt x="2261" y="12720"/>
                  <a:pt x="2262" y="12720"/>
                  <a:pt x="2264" y="12719"/>
                </a:cubicBezTo>
                <a:cubicBezTo>
                  <a:pt x="2271" y="12715"/>
                  <a:pt x="2276" y="12710"/>
                  <a:pt x="2280" y="12703"/>
                </a:cubicBezTo>
                <a:cubicBezTo>
                  <a:pt x="2291" y="12680"/>
                  <a:pt x="2305" y="12673"/>
                  <a:pt x="2320" y="12673"/>
                </a:cubicBezTo>
                <a:cubicBezTo>
                  <a:pt x="2345" y="12673"/>
                  <a:pt x="2372" y="12695"/>
                  <a:pt x="2392" y="12707"/>
                </a:cubicBezTo>
                <a:cubicBezTo>
                  <a:pt x="2397" y="12709"/>
                  <a:pt x="2402" y="12711"/>
                  <a:pt x="2407" y="12711"/>
                </a:cubicBezTo>
                <a:cubicBezTo>
                  <a:pt x="2444" y="12711"/>
                  <a:pt x="2503" y="12652"/>
                  <a:pt x="2478" y="12542"/>
                </a:cubicBezTo>
                <a:cubicBezTo>
                  <a:pt x="2370" y="12089"/>
                  <a:pt x="2174" y="10579"/>
                  <a:pt x="2217" y="10324"/>
                </a:cubicBezTo>
                <a:cubicBezTo>
                  <a:pt x="2229" y="10250"/>
                  <a:pt x="2199" y="10153"/>
                  <a:pt x="2152" y="10153"/>
                </a:cubicBezTo>
                <a:cubicBezTo>
                  <a:pt x="2150" y="10153"/>
                  <a:pt x="2148" y="10153"/>
                  <a:pt x="2146" y="10154"/>
                </a:cubicBezTo>
                <a:cubicBezTo>
                  <a:pt x="2138" y="10155"/>
                  <a:pt x="2131" y="10156"/>
                  <a:pt x="2124" y="10156"/>
                </a:cubicBezTo>
                <a:cubicBezTo>
                  <a:pt x="2052" y="10156"/>
                  <a:pt x="2013" y="10094"/>
                  <a:pt x="1985" y="10030"/>
                </a:cubicBezTo>
                <a:cubicBezTo>
                  <a:pt x="1973" y="10005"/>
                  <a:pt x="1934" y="9987"/>
                  <a:pt x="1891" y="9987"/>
                </a:cubicBezTo>
                <a:close/>
                <a:moveTo>
                  <a:pt x="2532" y="12678"/>
                </a:moveTo>
                <a:cubicBezTo>
                  <a:pt x="2506" y="12678"/>
                  <a:pt x="2497" y="12698"/>
                  <a:pt x="2464" y="12733"/>
                </a:cubicBezTo>
                <a:cubicBezTo>
                  <a:pt x="2445" y="12751"/>
                  <a:pt x="2426" y="12758"/>
                  <a:pt x="2407" y="12758"/>
                </a:cubicBezTo>
                <a:cubicBezTo>
                  <a:pt x="2362" y="12758"/>
                  <a:pt x="2318" y="12719"/>
                  <a:pt x="2281" y="12719"/>
                </a:cubicBezTo>
                <a:cubicBezTo>
                  <a:pt x="2275" y="12719"/>
                  <a:pt x="2270" y="12720"/>
                  <a:pt x="2264" y="12722"/>
                </a:cubicBezTo>
                <a:lnTo>
                  <a:pt x="2259" y="12724"/>
                </a:lnTo>
                <a:cubicBezTo>
                  <a:pt x="2255" y="12726"/>
                  <a:pt x="2254" y="12727"/>
                  <a:pt x="2250" y="12729"/>
                </a:cubicBezTo>
                <a:cubicBezTo>
                  <a:pt x="2212" y="12764"/>
                  <a:pt x="2106" y="12832"/>
                  <a:pt x="2118" y="12908"/>
                </a:cubicBezTo>
                <a:cubicBezTo>
                  <a:pt x="2139" y="13045"/>
                  <a:pt x="1941" y="13014"/>
                  <a:pt x="1964" y="13264"/>
                </a:cubicBezTo>
                <a:cubicBezTo>
                  <a:pt x="1971" y="13341"/>
                  <a:pt x="2189" y="13383"/>
                  <a:pt x="2303" y="13383"/>
                </a:cubicBezTo>
                <a:cubicBezTo>
                  <a:pt x="2329" y="13383"/>
                  <a:pt x="2350" y="13381"/>
                  <a:pt x="2361" y="13377"/>
                </a:cubicBezTo>
                <a:cubicBezTo>
                  <a:pt x="2422" y="13350"/>
                  <a:pt x="2415" y="13274"/>
                  <a:pt x="2403" y="13196"/>
                </a:cubicBezTo>
                <a:cubicBezTo>
                  <a:pt x="2386" y="13061"/>
                  <a:pt x="2445" y="13186"/>
                  <a:pt x="2462" y="13062"/>
                </a:cubicBezTo>
                <a:cubicBezTo>
                  <a:pt x="2468" y="13021"/>
                  <a:pt x="2489" y="13009"/>
                  <a:pt x="2526" y="13009"/>
                </a:cubicBezTo>
                <a:cubicBezTo>
                  <a:pt x="2561" y="13009"/>
                  <a:pt x="2611" y="13020"/>
                  <a:pt x="2679" y="13029"/>
                </a:cubicBezTo>
                <a:cubicBezTo>
                  <a:pt x="2686" y="13030"/>
                  <a:pt x="2693" y="13031"/>
                  <a:pt x="2700" y="13031"/>
                </a:cubicBezTo>
                <a:cubicBezTo>
                  <a:pt x="2854" y="13031"/>
                  <a:pt x="2755" y="12765"/>
                  <a:pt x="2620" y="12707"/>
                </a:cubicBezTo>
                <a:cubicBezTo>
                  <a:pt x="2575" y="12687"/>
                  <a:pt x="2550" y="12678"/>
                  <a:pt x="2532" y="12678"/>
                </a:cubicBezTo>
                <a:close/>
                <a:moveTo>
                  <a:pt x="4937" y="9990"/>
                </a:moveTo>
                <a:cubicBezTo>
                  <a:pt x="4894" y="9990"/>
                  <a:pt x="4854" y="10009"/>
                  <a:pt x="4843" y="10034"/>
                </a:cubicBezTo>
                <a:cubicBezTo>
                  <a:pt x="4815" y="10097"/>
                  <a:pt x="4776" y="10157"/>
                  <a:pt x="4704" y="10157"/>
                </a:cubicBezTo>
                <a:cubicBezTo>
                  <a:pt x="4697" y="10157"/>
                  <a:pt x="4690" y="10157"/>
                  <a:pt x="4682" y="10155"/>
                </a:cubicBezTo>
                <a:cubicBezTo>
                  <a:pt x="4680" y="10155"/>
                  <a:pt x="4678" y="10155"/>
                  <a:pt x="4677" y="10155"/>
                </a:cubicBezTo>
                <a:cubicBezTo>
                  <a:pt x="4628" y="10155"/>
                  <a:pt x="4599" y="10253"/>
                  <a:pt x="4610" y="10327"/>
                </a:cubicBezTo>
                <a:cubicBezTo>
                  <a:pt x="4654" y="10582"/>
                  <a:pt x="4458" y="12091"/>
                  <a:pt x="4350" y="12545"/>
                </a:cubicBezTo>
                <a:cubicBezTo>
                  <a:pt x="4324" y="12655"/>
                  <a:pt x="4386" y="12714"/>
                  <a:pt x="4422" y="12714"/>
                </a:cubicBezTo>
                <a:cubicBezTo>
                  <a:pt x="4427" y="12714"/>
                  <a:pt x="4432" y="12712"/>
                  <a:pt x="4435" y="12710"/>
                </a:cubicBezTo>
                <a:cubicBezTo>
                  <a:pt x="4455" y="12698"/>
                  <a:pt x="4482" y="12676"/>
                  <a:pt x="4507" y="12676"/>
                </a:cubicBezTo>
                <a:cubicBezTo>
                  <a:pt x="4522" y="12676"/>
                  <a:pt x="4536" y="12684"/>
                  <a:pt x="4548" y="12707"/>
                </a:cubicBezTo>
                <a:cubicBezTo>
                  <a:pt x="4551" y="12712"/>
                  <a:pt x="4557" y="12719"/>
                  <a:pt x="4564" y="12722"/>
                </a:cubicBezTo>
                <a:cubicBezTo>
                  <a:pt x="4558" y="12720"/>
                  <a:pt x="4553" y="12719"/>
                  <a:pt x="4548" y="12719"/>
                </a:cubicBezTo>
                <a:cubicBezTo>
                  <a:pt x="4511" y="12719"/>
                  <a:pt x="4467" y="12758"/>
                  <a:pt x="4422" y="12758"/>
                </a:cubicBezTo>
                <a:cubicBezTo>
                  <a:pt x="4403" y="12758"/>
                  <a:pt x="4384" y="12751"/>
                  <a:pt x="4366" y="12733"/>
                </a:cubicBezTo>
                <a:cubicBezTo>
                  <a:pt x="4332" y="12699"/>
                  <a:pt x="4322" y="12680"/>
                  <a:pt x="4296" y="12680"/>
                </a:cubicBezTo>
                <a:cubicBezTo>
                  <a:pt x="4278" y="12680"/>
                  <a:pt x="4253" y="12689"/>
                  <a:pt x="4208" y="12708"/>
                </a:cubicBezTo>
                <a:cubicBezTo>
                  <a:pt x="4073" y="12765"/>
                  <a:pt x="3973" y="13033"/>
                  <a:pt x="4128" y="13033"/>
                </a:cubicBezTo>
                <a:cubicBezTo>
                  <a:pt x="4134" y="13033"/>
                  <a:pt x="4141" y="13032"/>
                  <a:pt x="4149" y="13031"/>
                </a:cubicBezTo>
                <a:cubicBezTo>
                  <a:pt x="4216" y="13022"/>
                  <a:pt x="4266" y="13011"/>
                  <a:pt x="4301" y="13011"/>
                </a:cubicBezTo>
                <a:cubicBezTo>
                  <a:pt x="4339" y="13011"/>
                  <a:pt x="4360" y="13023"/>
                  <a:pt x="4366" y="13064"/>
                </a:cubicBezTo>
                <a:cubicBezTo>
                  <a:pt x="4383" y="13186"/>
                  <a:pt x="4442" y="13062"/>
                  <a:pt x="4425" y="13198"/>
                </a:cubicBezTo>
                <a:cubicBezTo>
                  <a:pt x="4413" y="13276"/>
                  <a:pt x="4406" y="13350"/>
                  <a:pt x="4466" y="13377"/>
                </a:cubicBezTo>
                <a:lnTo>
                  <a:pt x="4466" y="13378"/>
                </a:lnTo>
                <a:cubicBezTo>
                  <a:pt x="4478" y="13383"/>
                  <a:pt x="4499" y="13386"/>
                  <a:pt x="4526" y="13386"/>
                </a:cubicBezTo>
                <a:cubicBezTo>
                  <a:pt x="4641" y="13386"/>
                  <a:pt x="4857" y="13343"/>
                  <a:pt x="4864" y="13267"/>
                </a:cubicBezTo>
                <a:cubicBezTo>
                  <a:pt x="4886" y="13017"/>
                  <a:pt x="4687" y="13048"/>
                  <a:pt x="4709" y="12911"/>
                </a:cubicBezTo>
                <a:cubicBezTo>
                  <a:pt x="4722" y="12835"/>
                  <a:pt x="4616" y="12766"/>
                  <a:pt x="4577" y="12733"/>
                </a:cubicBezTo>
                <a:cubicBezTo>
                  <a:pt x="4574" y="12731"/>
                  <a:pt x="4572" y="12729"/>
                  <a:pt x="4571" y="12727"/>
                </a:cubicBezTo>
                <a:lnTo>
                  <a:pt x="4571" y="12727"/>
                </a:lnTo>
                <a:cubicBezTo>
                  <a:pt x="4577" y="12730"/>
                  <a:pt x="4584" y="12732"/>
                  <a:pt x="4592" y="12732"/>
                </a:cubicBezTo>
                <a:cubicBezTo>
                  <a:pt x="4633" y="12732"/>
                  <a:pt x="4681" y="12690"/>
                  <a:pt x="4652" y="12594"/>
                </a:cubicBezTo>
                <a:cubicBezTo>
                  <a:pt x="4579" y="12354"/>
                  <a:pt x="4992" y="10607"/>
                  <a:pt x="5063" y="10228"/>
                </a:cubicBezTo>
                <a:cubicBezTo>
                  <a:pt x="5099" y="10047"/>
                  <a:pt x="5013" y="9990"/>
                  <a:pt x="4937" y="9990"/>
                </a:cubicBezTo>
                <a:close/>
                <a:moveTo>
                  <a:pt x="1915" y="13289"/>
                </a:moveTo>
                <a:cubicBezTo>
                  <a:pt x="1909" y="13289"/>
                  <a:pt x="1903" y="13292"/>
                  <a:pt x="1900" y="13297"/>
                </a:cubicBezTo>
                <a:lnTo>
                  <a:pt x="1730" y="13517"/>
                </a:lnTo>
                <a:cubicBezTo>
                  <a:pt x="1721" y="13529"/>
                  <a:pt x="1728" y="13550"/>
                  <a:pt x="1745" y="13564"/>
                </a:cubicBezTo>
                <a:cubicBezTo>
                  <a:pt x="1755" y="13573"/>
                  <a:pt x="1768" y="13578"/>
                  <a:pt x="1778" y="13578"/>
                </a:cubicBezTo>
                <a:cubicBezTo>
                  <a:pt x="1784" y="13578"/>
                  <a:pt x="1790" y="13576"/>
                  <a:pt x="1794" y="13571"/>
                </a:cubicBezTo>
                <a:lnTo>
                  <a:pt x="1964" y="13350"/>
                </a:lnTo>
                <a:cubicBezTo>
                  <a:pt x="1972" y="13338"/>
                  <a:pt x="1964" y="13318"/>
                  <a:pt x="1946" y="13304"/>
                </a:cubicBezTo>
                <a:cubicBezTo>
                  <a:pt x="1936" y="13294"/>
                  <a:pt x="1925" y="13289"/>
                  <a:pt x="1915" y="13289"/>
                </a:cubicBezTo>
                <a:close/>
                <a:moveTo>
                  <a:pt x="4913" y="13291"/>
                </a:moveTo>
                <a:cubicBezTo>
                  <a:pt x="4904" y="13291"/>
                  <a:pt x="4892" y="13295"/>
                  <a:pt x="4881" y="13304"/>
                </a:cubicBezTo>
                <a:cubicBezTo>
                  <a:pt x="4864" y="13319"/>
                  <a:pt x="4855" y="13340"/>
                  <a:pt x="4866" y="13350"/>
                </a:cubicBezTo>
                <a:lnTo>
                  <a:pt x="5034" y="13573"/>
                </a:lnTo>
                <a:cubicBezTo>
                  <a:pt x="5038" y="13577"/>
                  <a:pt x="5044" y="13579"/>
                  <a:pt x="5050" y="13579"/>
                </a:cubicBezTo>
                <a:cubicBezTo>
                  <a:pt x="5060" y="13579"/>
                  <a:pt x="5072" y="13574"/>
                  <a:pt x="5083" y="13566"/>
                </a:cubicBezTo>
                <a:cubicBezTo>
                  <a:pt x="5100" y="13550"/>
                  <a:pt x="5107" y="13529"/>
                  <a:pt x="5098" y="13519"/>
                </a:cubicBezTo>
                <a:lnTo>
                  <a:pt x="4928" y="13297"/>
                </a:lnTo>
                <a:cubicBezTo>
                  <a:pt x="4925" y="13293"/>
                  <a:pt x="4919" y="13291"/>
                  <a:pt x="4913" y="13291"/>
                </a:cubicBezTo>
                <a:close/>
                <a:moveTo>
                  <a:pt x="2022" y="13360"/>
                </a:moveTo>
                <a:cubicBezTo>
                  <a:pt x="2014" y="13360"/>
                  <a:pt x="2008" y="13362"/>
                  <a:pt x="2004" y="13368"/>
                </a:cubicBezTo>
                <a:lnTo>
                  <a:pt x="1846" y="13595"/>
                </a:lnTo>
                <a:cubicBezTo>
                  <a:pt x="1837" y="13607"/>
                  <a:pt x="1846" y="13628"/>
                  <a:pt x="1865" y="13642"/>
                </a:cubicBezTo>
                <a:cubicBezTo>
                  <a:pt x="1874" y="13650"/>
                  <a:pt x="1886" y="13654"/>
                  <a:pt x="1895" y="13654"/>
                </a:cubicBezTo>
                <a:cubicBezTo>
                  <a:pt x="1902" y="13654"/>
                  <a:pt x="1909" y="13651"/>
                  <a:pt x="1912" y="13646"/>
                </a:cubicBezTo>
                <a:lnTo>
                  <a:pt x="2071" y="13416"/>
                </a:lnTo>
                <a:cubicBezTo>
                  <a:pt x="2078" y="13406"/>
                  <a:pt x="2071" y="13385"/>
                  <a:pt x="2052" y="13371"/>
                </a:cubicBezTo>
                <a:cubicBezTo>
                  <a:pt x="2042" y="13364"/>
                  <a:pt x="2031" y="13360"/>
                  <a:pt x="2022" y="13360"/>
                </a:cubicBezTo>
                <a:close/>
                <a:moveTo>
                  <a:pt x="4806" y="13360"/>
                </a:moveTo>
                <a:cubicBezTo>
                  <a:pt x="4797" y="13360"/>
                  <a:pt x="4786" y="13364"/>
                  <a:pt x="4775" y="13371"/>
                </a:cubicBezTo>
                <a:cubicBezTo>
                  <a:pt x="4756" y="13385"/>
                  <a:pt x="4749" y="13406"/>
                  <a:pt x="4756" y="13418"/>
                </a:cubicBezTo>
                <a:lnTo>
                  <a:pt x="4916" y="13647"/>
                </a:lnTo>
                <a:cubicBezTo>
                  <a:pt x="4919" y="13652"/>
                  <a:pt x="4926" y="13655"/>
                  <a:pt x="4934" y="13655"/>
                </a:cubicBezTo>
                <a:cubicBezTo>
                  <a:pt x="4943" y="13655"/>
                  <a:pt x="4953" y="13651"/>
                  <a:pt x="4963" y="13644"/>
                </a:cubicBezTo>
                <a:cubicBezTo>
                  <a:pt x="4982" y="13630"/>
                  <a:pt x="4991" y="13609"/>
                  <a:pt x="4982" y="13597"/>
                </a:cubicBezTo>
                <a:lnTo>
                  <a:pt x="4824" y="13368"/>
                </a:lnTo>
                <a:cubicBezTo>
                  <a:pt x="4820" y="13362"/>
                  <a:pt x="4814" y="13360"/>
                  <a:pt x="4806" y="13360"/>
                </a:cubicBezTo>
                <a:close/>
                <a:moveTo>
                  <a:pt x="2132" y="13403"/>
                </a:moveTo>
                <a:cubicBezTo>
                  <a:pt x="2124" y="13403"/>
                  <a:pt x="2117" y="13406"/>
                  <a:pt x="2113" y="13411"/>
                </a:cubicBezTo>
                <a:lnTo>
                  <a:pt x="1962" y="13646"/>
                </a:lnTo>
                <a:cubicBezTo>
                  <a:pt x="1953" y="13658"/>
                  <a:pt x="1962" y="13677"/>
                  <a:pt x="1981" y="13691"/>
                </a:cubicBezTo>
                <a:cubicBezTo>
                  <a:pt x="1991" y="13698"/>
                  <a:pt x="2002" y="13701"/>
                  <a:pt x="2011" y="13701"/>
                </a:cubicBezTo>
                <a:cubicBezTo>
                  <a:pt x="2019" y="13701"/>
                  <a:pt x="2026" y="13698"/>
                  <a:pt x="2030" y="13692"/>
                </a:cubicBezTo>
                <a:lnTo>
                  <a:pt x="2181" y="13458"/>
                </a:lnTo>
                <a:cubicBezTo>
                  <a:pt x="2189" y="13448"/>
                  <a:pt x="2181" y="13427"/>
                  <a:pt x="2162" y="13413"/>
                </a:cubicBezTo>
                <a:cubicBezTo>
                  <a:pt x="2151" y="13406"/>
                  <a:pt x="2141" y="13403"/>
                  <a:pt x="2132" y="13403"/>
                </a:cubicBezTo>
                <a:close/>
                <a:moveTo>
                  <a:pt x="4696" y="13403"/>
                </a:moveTo>
                <a:cubicBezTo>
                  <a:pt x="4687" y="13403"/>
                  <a:pt x="4676" y="13407"/>
                  <a:pt x="4664" y="13415"/>
                </a:cubicBezTo>
                <a:cubicBezTo>
                  <a:pt x="4645" y="13427"/>
                  <a:pt x="4638" y="13448"/>
                  <a:pt x="4645" y="13460"/>
                </a:cubicBezTo>
                <a:lnTo>
                  <a:pt x="4796" y="13694"/>
                </a:lnTo>
                <a:cubicBezTo>
                  <a:pt x="4800" y="13700"/>
                  <a:pt x="4807" y="13702"/>
                  <a:pt x="4815" y="13702"/>
                </a:cubicBezTo>
                <a:cubicBezTo>
                  <a:pt x="4824" y="13702"/>
                  <a:pt x="4835" y="13699"/>
                  <a:pt x="4845" y="13692"/>
                </a:cubicBezTo>
                <a:cubicBezTo>
                  <a:pt x="4864" y="13678"/>
                  <a:pt x="4873" y="13658"/>
                  <a:pt x="4864" y="13646"/>
                </a:cubicBezTo>
                <a:lnTo>
                  <a:pt x="4713" y="13411"/>
                </a:lnTo>
                <a:cubicBezTo>
                  <a:pt x="4710" y="13406"/>
                  <a:pt x="4704" y="13403"/>
                  <a:pt x="4696" y="13403"/>
                </a:cubicBezTo>
                <a:close/>
                <a:moveTo>
                  <a:pt x="2288" y="13410"/>
                </a:moveTo>
                <a:cubicBezTo>
                  <a:pt x="2280" y="13410"/>
                  <a:pt x="2274" y="13413"/>
                  <a:pt x="2271" y="13418"/>
                </a:cubicBezTo>
                <a:lnTo>
                  <a:pt x="2110" y="13646"/>
                </a:lnTo>
                <a:cubicBezTo>
                  <a:pt x="2103" y="13656"/>
                  <a:pt x="2110" y="13678"/>
                  <a:pt x="2129" y="13691"/>
                </a:cubicBezTo>
                <a:cubicBezTo>
                  <a:pt x="2139" y="13699"/>
                  <a:pt x="2150" y="13703"/>
                  <a:pt x="2160" y="13703"/>
                </a:cubicBezTo>
                <a:cubicBezTo>
                  <a:pt x="2167" y="13703"/>
                  <a:pt x="2174" y="13700"/>
                  <a:pt x="2177" y="13696"/>
                </a:cubicBezTo>
                <a:lnTo>
                  <a:pt x="2337" y="13468"/>
                </a:lnTo>
                <a:cubicBezTo>
                  <a:pt x="2346" y="13456"/>
                  <a:pt x="2337" y="13436"/>
                  <a:pt x="2318" y="13422"/>
                </a:cubicBezTo>
                <a:cubicBezTo>
                  <a:pt x="2308" y="13414"/>
                  <a:pt x="2297" y="13410"/>
                  <a:pt x="2288" y="13410"/>
                </a:cubicBezTo>
                <a:close/>
                <a:moveTo>
                  <a:pt x="4539" y="13410"/>
                </a:moveTo>
                <a:cubicBezTo>
                  <a:pt x="4530" y="13410"/>
                  <a:pt x="4519" y="13414"/>
                  <a:pt x="4510" y="13422"/>
                </a:cubicBezTo>
                <a:cubicBezTo>
                  <a:pt x="4491" y="13436"/>
                  <a:pt x="4482" y="13456"/>
                  <a:pt x="4491" y="13468"/>
                </a:cubicBezTo>
                <a:lnTo>
                  <a:pt x="4650" y="13696"/>
                </a:lnTo>
                <a:cubicBezTo>
                  <a:pt x="4654" y="13701"/>
                  <a:pt x="4660" y="13703"/>
                  <a:pt x="4667" y="13703"/>
                </a:cubicBezTo>
                <a:cubicBezTo>
                  <a:pt x="4677" y="13703"/>
                  <a:pt x="4688" y="13699"/>
                  <a:pt x="4699" y="13692"/>
                </a:cubicBezTo>
                <a:cubicBezTo>
                  <a:pt x="4716" y="13677"/>
                  <a:pt x="4725" y="13658"/>
                  <a:pt x="4716" y="13646"/>
                </a:cubicBezTo>
                <a:lnTo>
                  <a:pt x="4557" y="13418"/>
                </a:lnTo>
                <a:cubicBezTo>
                  <a:pt x="4553" y="13413"/>
                  <a:pt x="4546" y="13410"/>
                  <a:pt x="4539" y="13410"/>
                </a:cubicBezTo>
                <a:close/>
                <a:moveTo>
                  <a:pt x="5123" y="13571"/>
                </a:moveTo>
                <a:cubicBezTo>
                  <a:pt x="5116" y="13571"/>
                  <a:pt x="5105" y="13576"/>
                  <a:pt x="5095" y="13587"/>
                </a:cubicBezTo>
                <a:cubicBezTo>
                  <a:pt x="5081" y="13599"/>
                  <a:pt x="5072" y="13614"/>
                  <a:pt x="5077" y="13619"/>
                </a:cubicBezTo>
                <a:lnTo>
                  <a:pt x="5166" y="13722"/>
                </a:lnTo>
                <a:cubicBezTo>
                  <a:pt x="5167" y="13723"/>
                  <a:pt x="5168" y="13724"/>
                  <a:pt x="5170" y="13724"/>
                </a:cubicBezTo>
                <a:cubicBezTo>
                  <a:pt x="5176" y="13724"/>
                  <a:pt x="5188" y="13717"/>
                  <a:pt x="5199" y="13708"/>
                </a:cubicBezTo>
                <a:cubicBezTo>
                  <a:pt x="5214" y="13694"/>
                  <a:pt x="5221" y="13680"/>
                  <a:pt x="5216" y="13675"/>
                </a:cubicBezTo>
                <a:lnTo>
                  <a:pt x="5128" y="13573"/>
                </a:lnTo>
                <a:cubicBezTo>
                  <a:pt x="5127" y="13571"/>
                  <a:pt x="5125" y="13571"/>
                  <a:pt x="5123" y="13571"/>
                </a:cubicBezTo>
                <a:close/>
                <a:moveTo>
                  <a:pt x="1705" y="13571"/>
                </a:moveTo>
                <a:cubicBezTo>
                  <a:pt x="1703" y="13571"/>
                  <a:pt x="1701" y="13571"/>
                  <a:pt x="1700" y="13573"/>
                </a:cubicBezTo>
                <a:lnTo>
                  <a:pt x="1612" y="13675"/>
                </a:lnTo>
                <a:cubicBezTo>
                  <a:pt x="1606" y="13680"/>
                  <a:pt x="1615" y="13694"/>
                  <a:pt x="1629" y="13708"/>
                </a:cubicBezTo>
                <a:cubicBezTo>
                  <a:pt x="1639" y="13718"/>
                  <a:pt x="1651" y="13724"/>
                  <a:pt x="1657" y="13724"/>
                </a:cubicBezTo>
                <a:cubicBezTo>
                  <a:pt x="1659" y="13724"/>
                  <a:pt x="1661" y="13723"/>
                  <a:pt x="1662" y="13722"/>
                </a:cubicBezTo>
                <a:lnTo>
                  <a:pt x="1750" y="13619"/>
                </a:lnTo>
                <a:cubicBezTo>
                  <a:pt x="1756" y="13614"/>
                  <a:pt x="1749" y="13600"/>
                  <a:pt x="1733" y="13587"/>
                </a:cubicBezTo>
                <a:cubicBezTo>
                  <a:pt x="1723" y="13576"/>
                  <a:pt x="1711" y="13571"/>
                  <a:pt x="1705" y="13571"/>
                </a:cubicBezTo>
                <a:close/>
                <a:moveTo>
                  <a:pt x="5013" y="13639"/>
                </a:moveTo>
                <a:cubicBezTo>
                  <a:pt x="5005" y="13639"/>
                  <a:pt x="4993" y="13645"/>
                  <a:pt x="4982" y="13654"/>
                </a:cubicBezTo>
                <a:cubicBezTo>
                  <a:pt x="4966" y="13668"/>
                  <a:pt x="4956" y="13684"/>
                  <a:pt x="4961" y="13689"/>
                </a:cubicBezTo>
                <a:lnTo>
                  <a:pt x="5039" y="13796"/>
                </a:lnTo>
                <a:cubicBezTo>
                  <a:pt x="5040" y="13798"/>
                  <a:pt x="5042" y="13798"/>
                  <a:pt x="5044" y="13798"/>
                </a:cubicBezTo>
                <a:cubicBezTo>
                  <a:pt x="5051" y="13798"/>
                  <a:pt x="5064" y="13793"/>
                  <a:pt x="5077" y="13783"/>
                </a:cubicBezTo>
                <a:cubicBezTo>
                  <a:pt x="5093" y="13769"/>
                  <a:pt x="5103" y="13755"/>
                  <a:pt x="5098" y="13748"/>
                </a:cubicBezTo>
                <a:lnTo>
                  <a:pt x="5020" y="13642"/>
                </a:lnTo>
                <a:cubicBezTo>
                  <a:pt x="5019" y="13640"/>
                  <a:pt x="5016" y="13639"/>
                  <a:pt x="5013" y="13639"/>
                </a:cubicBezTo>
                <a:close/>
                <a:moveTo>
                  <a:pt x="1814" y="13640"/>
                </a:moveTo>
                <a:cubicBezTo>
                  <a:pt x="1811" y="13640"/>
                  <a:pt x="1809" y="13641"/>
                  <a:pt x="1808" y="13642"/>
                </a:cubicBezTo>
                <a:lnTo>
                  <a:pt x="1730" y="13750"/>
                </a:lnTo>
                <a:cubicBezTo>
                  <a:pt x="1724" y="13755"/>
                  <a:pt x="1735" y="13770"/>
                  <a:pt x="1750" y="13784"/>
                </a:cubicBezTo>
                <a:cubicBezTo>
                  <a:pt x="1762" y="13793"/>
                  <a:pt x="1774" y="13799"/>
                  <a:pt x="1782" y="13799"/>
                </a:cubicBezTo>
                <a:cubicBezTo>
                  <a:pt x="1785" y="13799"/>
                  <a:pt x="1787" y="13798"/>
                  <a:pt x="1789" y="13796"/>
                </a:cubicBezTo>
                <a:lnTo>
                  <a:pt x="1867" y="13689"/>
                </a:lnTo>
                <a:lnTo>
                  <a:pt x="1868" y="13691"/>
                </a:lnTo>
                <a:cubicBezTo>
                  <a:pt x="1872" y="13684"/>
                  <a:pt x="1861" y="13670"/>
                  <a:pt x="1846" y="13656"/>
                </a:cubicBezTo>
                <a:cubicBezTo>
                  <a:pt x="1833" y="13646"/>
                  <a:pt x="1821" y="13640"/>
                  <a:pt x="1814" y="13640"/>
                </a:cubicBezTo>
                <a:close/>
                <a:moveTo>
                  <a:pt x="2111" y="13713"/>
                </a:moveTo>
                <a:cubicBezTo>
                  <a:pt x="2098" y="13713"/>
                  <a:pt x="2082" y="13721"/>
                  <a:pt x="2070" y="13734"/>
                </a:cubicBezTo>
                <a:cubicBezTo>
                  <a:pt x="2051" y="13755"/>
                  <a:pt x="2047" y="13784"/>
                  <a:pt x="2061" y="13798"/>
                </a:cubicBezTo>
                <a:cubicBezTo>
                  <a:pt x="2067" y="13803"/>
                  <a:pt x="2074" y="13805"/>
                  <a:pt x="2081" y="13805"/>
                </a:cubicBezTo>
                <a:cubicBezTo>
                  <a:pt x="2095" y="13805"/>
                  <a:pt x="2111" y="13798"/>
                  <a:pt x="2123" y="13784"/>
                </a:cubicBezTo>
                <a:cubicBezTo>
                  <a:pt x="2143" y="13764"/>
                  <a:pt x="2146" y="13734"/>
                  <a:pt x="2130" y="13720"/>
                </a:cubicBezTo>
                <a:cubicBezTo>
                  <a:pt x="2126" y="13715"/>
                  <a:pt x="2119" y="13713"/>
                  <a:pt x="2111" y="13713"/>
                </a:cubicBezTo>
                <a:close/>
                <a:moveTo>
                  <a:pt x="4715" y="13713"/>
                </a:moveTo>
                <a:cubicBezTo>
                  <a:pt x="4707" y="13713"/>
                  <a:pt x="4700" y="13715"/>
                  <a:pt x="4696" y="13720"/>
                </a:cubicBezTo>
                <a:cubicBezTo>
                  <a:pt x="4683" y="13734"/>
                  <a:pt x="4687" y="13764"/>
                  <a:pt x="4704" y="13784"/>
                </a:cubicBezTo>
                <a:cubicBezTo>
                  <a:pt x="4716" y="13799"/>
                  <a:pt x="4732" y="13806"/>
                  <a:pt x="4746" y="13806"/>
                </a:cubicBezTo>
                <a:cubicBezTo>
                  <a:pt x="4754" y="13806"/>
                  <a:pt x="4762" y="13803"/>
                  <a:pt x="4767" y="13798"/>
                </a:cubicBezTo>
                <a:cubicBezTo>
                  <a:pt x="4781" y="13784"/>
                  <a:pt x="4777" y="13757"/>
                  <a:pt x="4758" y="13736"/>
                </a:cubicBezTo>
                <a:cubicBezTo>
                  <a:pt x="4746" y="13721"/>
                  <a:pt x="4729" y="13713"/>
                  <a:pt x="4715" y="13713"/>
                </a:cubicBezTo>
                <a:close/>
                <a:moveTo>
                  <a:pt x="1946" y="13700"/>
                </a:moveTo>
                <a:cubicBezTo>
                  <a:pt x="1945" y="13700"/>
                  <a:pt x="1944" y="13700"/>
                  <a:pt x="1943" y="13701"/>
                </a:cubicBezTo>
                <a:lnTo>
                  <a:pt x="1884" y="13776"/>
                </a:lnTo>
                <a:cubicBezTo>
                  <a:pt x="1881" y="13779"/>
                  <a:pt x="1889" y="13791"/>
                  <a:pt x="1903" y="13803"/>
                </a:cubicBezTo>
                <a:cubicBezTo>
                  <a:pt x="1915" y="13813"/>
                  <a:pt x="1926" y="13820"/>
                  <a:pt x="1932" y="13820"/>
                </a:cubicBezTo>
                <a:cubicBezTo>
                  <a:pt x="1933" y="13820"/>
                  <a:pt x="1934" y="13820"/>
                  <a:pt x="1934" y="13819"/>
                </a:cubicBezTo>
                <a:lnTo>
                  <a:pt x="1995" y="13744"/>
                </a:lnTo>
                <a:cubicBezTo>
                  <a:pt x="1997" y="13741"/>
                  <a:pt x="1988" y="13729"/>
                  <a:pt x="1974" y="13717"/>
                </a:cubicBezTo>
                <a:cubicBezTo>
                  <a:pt x="1963" y="13707"/>
                  <a:pt x="1951" y="13700"/>
                  <a:pt x="1946" y="13700"/>
                </a:cubicBezTo>
                <a:close/>
                <a:moveTo>
                  <a:pt x="4881" y="13701"/>
                </a:moveTo>
                <a:cubicBezTo>
                  <a:pt x="4875" y="13701"/>
                  <a:pt x="4864" y="13707"/>
                  <a:pt x="4853" y="13717"/>
                </a:cubicBezTo>
                <a:cubicBezTo>
                  <a:pt x="4840" y="13729"/>
                  <a:pt x="4831" y="13743"/>
                  <a:pt x="4833" y="13746"/>
                </a:cubicBezTo>
                <a:lnTo>
                  <a:pt x="4893" y="13819"/>
                </a:lnTo>
                <a:cubicBezTo>
                  <a:pt x="4894" y="13820"/>
                  <a:pt x="4895" y="13820"/>
                  <a:pt x="4897" y="13820"/>
                </a:cubicBezTo>
                <a:cubicBezTo>
                  <a:pt x="4903" y="13820"/>
                  <a:pt x="4914" y="13815"/>
                  <a:pt x="4925" y="13805"/>
                </a:cubicBezTo>
                <a:cubicBezTo>
                  <a:pt x="4938" y="13793"/>
                  <a:pt x="4947" y="13779"/>
                  <a:pt x="4944" y="13776"/>
                </a:cubicBezTo>
                <a:lnTo>
                  <a:pt x="4885" y="13703"/>
                </a:lnTo>
                <a:cubicBezTo>
                  <a:pt x="4884" y="13702"/>
                  <a:pt x="4883" y="13701"/>
                  <a:pt x="4881" y="13701"/>
                </a:cubicBezTo>
                <a:close/>
                <a:moveTo>
                  <a:pt x="1579" y="13714"/>
                </a:moveTo>
                <a:cubicBezTo>
                  <a:pt x="1561" y="13714"/>
                  <a:pt x="1539" y="13726"/>
                  <a:pt x="1520" y="13746"/>
                </a:cubicBezTo>
                <a:cubicBezTo>
                  <a:pt x="1493" y="13776"/>
                  <a:pt x="1485" y="13814"/>
                  <a:pt x="1502" y="13829"/>
                </a:cubicBezTo>
                <a:cubicBezTo>
                  <a:pt x="1508" y="13834"/>
                  <a:pt x="1515" y="13837"/>
                  <a:pt x="1523" y="13837"/>
                </a:cubicBezTo>
                <a:cubicBezTo>
                  <a:pt x="1541" y="13837"/>
                  <a:pt x="1565" y="13825"/>
                  <a:pt x="1584" y="13805"/>
                </a:cubicBezTo>
                <a:cubicBezTo>
                  <a:pt x="1610" y="13774"/>
                  <a:pt x="1618" y="13737"/>
                  <a:pt x="1601" y="13722"/>
                </a:cubicBezTo>
                <a:cubicBezTo>
                  <a:pt x="1595" y="13716"/>
                  <a:pt x="1588" y="13714"/>
                  <a:pt x="1579" y="13714"/>
                </a:cubicBezTo>
                <a:close/>
                <a:moveTo>
                  <a:pt x="5249" y="13715"/>
                </a:moveTo>
                <a:cubicBezTo>
                  <a:pt x="5241" y="13715"/>
                  <a:pt x="5234" y="13717"/>
                  <a:pt x="5228" y="13722"/>
                </a:cubicBezTo>
                <a:cubicBezTo>
                  <a:pt x="5209" y="13737"/>
                  <a:pt x="5218" y="13776"/>
                  <a:pt x="5244" y="13805"/>
                </a:cubicBezTo>
                <a:cubicBezTo>
                  <a:pt x="5263" y="13827"/>
                  <a:pt x="5286" y="13838"/>
                  <a:pt x="5305" y="13838"/>
                </a:cubicBezTo>
                <a:cubicBezTo>
                  <a:pt x="5313" y="13838"/>
                  <a:pt x="5320" y="13836"/>
                  <a:pt x="5326" y="13831"/>
                </a:cubicBezTo>
                <a:cubicBezTo>
                  <a:pt x="5343" y="13814"/>
                  <a:pt x="5334" y="13777"/>
                  <a:pt x="5308" y="13748"/>
                </a:cubicBezTo>
                <a:cubicBezTo>
                  <a:pt x="5289" y="13726"/>
                  <a:pt x="5266" y="13715"/>
                  <a:pt x="5249" y="13715"/>
                </a:cubicBezTo>
                <a:close/>
                <a:moveTo>
                  <a:pt x="1710" y="13786"/>
                </a:moveTo>
                <a:cubicBezTo>
                  <a:pt x="1691" y="13786"/>
                  <a:pt x="1667" y="13798"/>
                  <a:pt x="1648" y="13819"/>
                </a:cubicBezTo>
                <a:cubicBezTo>
                  <a:pt x="1622" y="13849"/>
                  <a:pt x="1613" y="13887"/>
                  <a:pt x="1632" y="13902"/>
                </a:cubicBezTo>
                <a:cubicBezTo>
                  <a:pt x="1638" y="13907"/>
                  <a:pt x="1645" y="13910"/>
                  <a:pt x="1653" y="13910"/>
                </a:cubicBezTo>
                <a:cubicBezTo>
                  <a:pt x="1671" y="13910"/>
                  <a:pt x="1693" y="13898"/>
                  <a:pt x="1712" y="13878"/>
                </a:cubicBezTo>
                <a:cubicBezTo>
                  <a:pt x="1738" y="13847"/>
                  <a:pt x="1747" y="13810"/>
                  <a:pt x="1730" y="13793"/>
                </a:cubicBezTo>
                <a:cubicBezTo>
                  <a:pt x="1724" y="13788"/>
                  <a:pt x="1717" y="13786"/>
                  <a:pt x="1710" y="13786"/>
                </a:cubicBezTo>
                <a:close/>
                <a:moveTo>
                  <a:pt x="5119" y="13788"/>
                </a:moveTo>
                <a:cubicBezTo>
                  <a:pt x="5111" y="13788"/>
                  <a:pt x="5104" y="13790"/>
                  <a:pt x="5098" y="13795"/>
                </a:cubicBezTo>
                <a:cubicBezTo>
                  <a:pt x="5081" y="13810"/>
                  <a:pt x="5089" y="13849"/>
                  <a:pt x="5116" y="13878"/>
                </a:cubicBezTo>
                <a:cubicBezTo>
                  <a:pt x="5135" y="13900"/>
                  <a:pt x="5157" y="13911"/>
                  <a:pt x="5175" y="13911"/>
                </a:cubicBezTo>
                <a:cubicBezTo>
                  <a:pt x="5183" y="13911"/>
                  <a:pt x="5190" y="13909"/>
                  <a:pt x="5195" y="13904"/>
                </a:cubicBezTo>
                <a:cubicBezTo>
                  <a:pt x="5214" y="13887"/>
                  <a:pt x="5206" y="13850"/>
                  <a:pt x="5180" y="13821"/>
                </a:cubicBezTo>
                <a:cubicBezTo>
                  <a:pt x="5161" y="13799"/>
                  <a:pt x="5137" y="13788"/>
                  <a:pt x="5119" y="13788"/>
                </a:cubicBezTo>
                <a:close/>
                <a:moveTo>
                  <a:pt x="1875" y="13814"/>
                </a:moveTo>
                <a:cubicBezTo>
                  <a:pt x="1860" y="13814"/>
                  <a:pt x="1840" y="13824"/>
                  <a:pt x="1825" y="13842"/>
                </a:cubicBezTo>
                <a:cubicBezTo>
                  <a:pt x="1802" y="13866"/>
                  <a:pt x="1795" y="13899"/>
                  <a:pt x="1811" y="13913"/>
                </a:cubicBezTo>
                <a:cubicBezTo>
                  <a:pt x="1816" y="13918"/>
                  <a:pt x="1823" y="13921"/>
                  <a:pt x="1831" y="13921"/>
                </a:cubicBezTo>
                <a:cubicBezTo>
                  <a:pt x="1847" y="13921"/>
                  <a:pt x="1866" y="13911"/>
                  <a:pt x="1881" y="13894"/>
                </a:cubicBezTo>
                <a:cubicBezTo>
                  <a:pt x="1903" y="13868"/>
                  <a:pt x="1910" y="13836"/>
                  <a:pt x="1894" y="13821"/>
                </a:cubicBezTo>
                <a:cubicBezTo>
                  <a:pt x="1889" y="13816"/>
                  <a:pt x="1883" y="13814"/>
                  <a:pt x="1875" y="13814"/>
                </a:cubicBezTo>
                <a:close/>
                <a:moveTo>
                  <a:pt x="4952" y="13814"/>
                </a:moveTo>
                <a:cubicBezTo>
                  <a:pt x="4945" y="13814"/>
                  <a:pt x="4938" y="13816"/>
                  <a:pt x="4933" y="13821"/>
                </a:cubicBezTo>
                <a:cubicBezTo>
                  <a:pt x="4918" y="13836"/>
                  <a:pt x="4925" y="13868"/>
                  <a:pt x="4947" y="13894"/>
                </a:cubicBezTo>
                <a:cubicBezTo>
                  <a:pt x="4962" y="13911"/>
                  <a:pt x="4981" y="13921"/>
                  <a:pt x="4996" y="13921"/>
                </a:cubicBezTo>
                <a:cubicBezTo>
                  <a:pt x="5004" y="13921"/>
                  <a:pt x="5011" y="13918"/>
                  <a:pt x="5017" y="13913"/>
                </a:cubicBezTo>
                <a:cubicBezTo>
                  <a:pt x="5032" y="13899"/>
                  <a:pt x="5025" y="13868"/>
                  <a:pt x="5003" y="13842"/>
                </a:cubicBezTo>
                <a:cubicBezTo>
                  <a:pt x="4987" y="13824"/>
                  <a:pt x="4968" y="13814"/>
                  <a:pt x="4952" y="138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77994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t>MAIN MENU</a:t>
            </a:r>
            <a:endParaRPr dirty="0"/>
          </a:p>
        </p:txBody>
      </p:sp>
      <p:sp>
        <p:nvSpPr>
          <p:cNvPr id="406" name="Google Shape;406;p51"/>
          <p:cNvSpPr/>
          <p:nvPr/>
        </p:nvSpPr>
        <p:spPr>
          <a:xfrm>
            <a:off x="7568302" y="3759401"/>
            <a:ext cx="309830" cy="574807"/>
          </a:xfrm>
          <a:custGeom>
            <a:avLst/>
            <a:gdLst/>
            <a:ahLst/>
            <a:cxnLst/>
            <a:rect l="l" t="t" r="r" b="b"/>
            <a:pathLst>
              <a:path w="7032" h="13046" extrusionOk="0">
                <a:moveTo>
                  <a:pt x="2871" y="727"/>
                </a:moveTo>
                <a:cubicBezTo>
                  <a:pt x="2986" y="727"/>
                  <a:pt x="3055" y="772"/>
                  <a:pt x="3099" y="886"/>
                </a:cubicBezTo>
                <a:cubicBezTo>
                  <a:pt x="3106" y="885"/>
                  <a:pt x="3114" y="885"/>
                  <a:pt x="3121" y="885"/>
                </a:cubicBezTo>
                <a:cubicBezTo>
                  <a:pt x="3344" y="885"/>
                  <a:pt x="3404" y="1015"/>
                  <a:pt x="3401" y="1195"/>
                </a:cubicBezTo>
                <a:cubicBezTo>
                  <a:pt x="3309" y="1545"/>
                  <a:pt x="3164" y="1756"/>
                  <a:pt x="3030" y="1756"/>
                </a:cubicBezTo>
                <a:cubicBezTo>
                  <a:pt x="2908" y="1756"/>
                  <a:pt x="2795" y="1583"/>
                  <a:pt x="2736" y="1184"/>
                </a:cubicBezTo>
                <a:cubicBezTo>
                  <a:pt x="2462" y="1012"/>
                  <a:pt x="2451" y="830"/>
                  <a:pt x="2589" y="776"/>
                </a:cubicBezTo>
                <a:cubicBezTo>
                  <a:pt x="2705" y="746"/>
                  <a:pt x="2797" y="727"/>
                  <a:pt x="2871" y="727"/>
                </a:cubicBezTo>
                <a:close/>
                <a:moveTo>
                  <a:pt x="3164" y="1"/>
                </a:moveTo>
                <a:cubicBezTo>
                  <a:pt x="3062" y="1"/>
                  <a:pt x="2930" y="40"/>
                  <a:pt x="2752" y="138"/>
                </a:cubicBezTo>
                <a:cubicBezTo>
                  <a:pt x="2479" y="143"/>
                  <a:pt x="2273" y="280"/>
                  <a:pt x="2224" y="728"/>
                </a:cubicBezTo>
                <a:cubicBezTo>
                  <a:pt x="2208" y="839"/>
                  <a:pt x="2188" y="976"/>
                  <a:pt x="2031" y="1083"/>
                </a:cubicBezTo>
                <a:cubicBezTo>
                  <a:pt x="1938" y="1092"/>
                  <a:pt x="1761" y="1293"/>
                  <a:pt x="2009" y="1375"/>
                </a:cubicBezTo>
                <a:cubicBezTo>
                  <a:pt x="2240" y="1398"/>
                  <a:pt x="2330" y="1484"/>
                  <a:pt x="2335" y="1611"/>
                </a:cubicBezTo>
                <a:cubicBezTo>
                  <a:pt x="2373" y="1708"/>
                  <a:pt x="2363" y="1805"/>
                  <a:pt x="2297" y="1904"/>
                </a:cubicBezTo>
                <a:cubicBezTo>
                  <a:pt x="1620" y="2281"/>
                  <a:pt x="1223" y="3038"/>
                  <a:pt x="1086" y="4145"/>
                </a:cubicBezTo>
                <a:cubicBezTo>
                  <a:pt x="973" y="5252"/>
                  <a:pt x="679" y="5950"/>
                  <a:pt x="187" y="6189"/>
                </a:cubicBezTo>
                <a:cubicBezTo>
                  <a:pt x="1" y="6322"/>
                  <a:pt x="159" y="6373"/>
                  <a:pt x="539" y="6373"/>
                </a:cubicBezTo>
                <a:cubicBezTo>
                  <a:pt x="545" y="6373"/>
                  <a:pt x="551" y="6373"/>
                  <a:pt x="558" y="6373"/>
                </a:cubicBezTo>
                <a:lnTo>
                  <a:pt x="558" y="6373"/>
                </a:lnTo>
                <a:lnTo>
                  <a:pt x="218" y="6894"/>
                </a:lnTo>
                <a:cubicBezTo>
                  <a:pt x="202" y="6998"/>
                  <a:pt x="229" y="7057"/>
                  <a:pt x="312" y="7057"/>
                </a:cubicBezTo>
                <a:cubicBezTo>
                  <a:pt x="389" y="7057"/>
                  <a:pt x="515" y="7006"/>
                  <a:pt x="700" y="6894"/>
                </a:cubicBezTo>
                <a:cubicBezTo>
                  <a:pt x="841" y="6771"/>
                  <a:pt x="912" y="6620"/>
                  <a:pt x="896" y="6437"/>
                </a:cubicBezTo>
                <a:lnTo>
                  <a:pt x="896" y="6437"/>
                </a:lnTo>
                <a:lnTo>
                  <a:pt x="1091" y="6503"/>
                </a:lnTo>
                <a:cubicBezTo>
                  <a:pt x="1191" y="6892"/>
                  <a:pt x="1473" y="7208"/>
                  <a:pt x="1834" y="7493"/>
                </a:cubicBezTo>
                <a:cubicBezTo>
                  <a:pt x="1946" y="7432"/>
                  <a:pt x="2025" y="7354"/>
                  <a:pt x="2002" y="7218"/>
                </a:cubicBezTo>
                <a:cubicBezTo>
                  <a:pt x="2045" y="7218"/>
                  <a:pt x="2083" y="7219"/>
                  <a:pt x="2116" y="7219"/>
                </a:cubicBezTo>
                <a:cubicBezTo>
                  <a:pt x="2570" y="7219"/>
                  <a:pt x="2047" y="7208"/>
                  <a:pt x="2028" y="6894"/>
                </a:cubicBezTo>
                <a:cubicBezTo>
                  <a:pt x="2084" y="6764"/>
                  <a:pt x="2082" y="6628"/>
                  <a:pt x="2042" y="6490"/>
                </a:cubicBezTo>
                <a:cubicBezTo>
                  <a:pt x="2024" y="6392"/>
                  <a:pt x="1932" y="6364"/>
                  <a:pt x="1736" y="6364"/>
                </a:cubicBezTo>
                <a:cubicBezTo>
                  <a:pt x="1706" y="6364"/>
                  <a:pt x="1673" y="6365"/>
                  <a:pt x="1637" y="6366"/>
                </a:cubicBezTo>
                <a:cubicBezTo>
                  <a:pt x="1683" y="6257"/>
                  <a:pt x="1667" y="6103"/>
                  <a:pt x="1599" y="5995"/>
                </a:cubicBezTo>
                <a:cubicBezTo>
                  <a:pt x="1616" y="5970"/>
                  <a:pt x="1646" y="5959"/>
                  <a:pt x="1688" y="5959"/>
                </a:cubicBezTo>
                <a:cubicBezTo>
                  <a:pt x="1733" y="5959"/>
                  <a:pt x="1792" y="5972"/>
                  <a:pt x="1860" y="5995"/>
                </a:cubicBezTo>
                <a:cubicBezTo>
                  <a:pt x="1754" y="5877"/>
                  <a:pt x="1712" y="5761"/>
                  <a:pt x="1729" y="5643"/>
                </a:cubicBezTo>
                <a:cubicBezTo>
                  <a:pt x="1754" y="5608"/>
                  <a:pt x="1801" y="5593"/>
                  <a:pt x="1866" y="5593"/>
                </a:cubicBezTo>
                <a:cubicBezTo>
                  <a:pt x="1915" y="5593"/>
                  <a:pt x="1975" y="5602"/>
                  <a:pt x="2042" y="5617"/>
                </a:cubicBezTo>
                <a:cubicBezTo>
                  <a:pt x="1910" y="5495"/>
                  <a:pt x="1804" y="5349"/>
                  <a:pt x="1729" y="5188"/>
                </a:cubicBezTo>
                <a:cubicBezTo>
                  <a:pt x="1766" y="5106"/>
                  <a:pt x="1778" y="5030"/>
                  <a:pt x="1729" y="4966"/>
                </a:cubicBezTo>
                <a:cubicBezTo>
                  <a:pt x="1769" y="4931"/>
                  <a:pt x="1822" y="4916"/>
                  <a:pt x="1883" y="4916"/>
                </a:cubicBezTo>
                <a:cubicBezTo>
                  <a:pt x="1941" y="4916"/>
                  <a:pt x="2008" y="4930"/>
                  <a:pt x="2080" y="4952"/>
                </a:cubicBezTo>
                <a:cubicBezTo>
                  <a:pt x="1966" y="4639"/>
                  <a:pt x="1788" y="4657"/>
                  <a:pt x="1768" y="4509"/>
                </a:cubicBezTo>
                <a:cubicBezTo>
                  <a:pt x="1728" y="4384"/>
                  <a:pt x="1735" y="4266"/>
                  <a:pt x="1808" y="4159"/>
                </a:cubicBezTo>
                <a:cubicBezTo>
                  <a:pt x="1876" y="3895"/>
                  <a:pt x="2020" y="3791"/>
                  <a:pt x="2159" y="3791"/>
                </a:cubicBezTo>
                <a:cubicBezTo>
                  <a:pt x="2328" y="3791"/>
                  <a:pt x="2491" y="3942"/>
                  <a:pt x="2510" y="4145"/>
                </a:cubicBezTo>
                <a:cubicBezTo>
                  <a:pt x="2335" y="4544"/>
                  <a:pt x="2248" y="5000"/>
                  <a:pt x="2210" y="5486"/>
                </a:cubicBezTo>
                <a:cubicBezTo>
                  <a:pt x="2134" y="7666"/>
                  <a:pt x="3135" y="9782"/>
                  <a:pt x="2054" y="11908"/>
                </a:cubicBezTo>
                <a:cubicBezTo>
                  <a:pt x="2059" y="12018"/>
                  <a:pt x="1937" y="12101"/>
                  <a:pt x="1776" y="12101"/>
                </a:cubicBezTo>
                <a:cubicBezTo>
                  <a:pt x="1606" y="12101"/>
                  <a:pt x="1392" y="12009"/>
                  <a:pt x="1237" y="11759"/>
                </a:cubicBezTo>
                <a:cubicBezTo>
                  <a:pt x="1152" y="11641"/>
                  <a:pt x="1190" y="11491"/>
                  <a:pt x="1271" y="11444"/>
                </a:cubicBezTo>
                <a:cubicBezTo>
                  <a:pt x="1314" y="11421"/>
                  <a:pt x="1357" y="11410"/>
                  <a:pt x="1399" y="11410"/>
                </a:cubicBezTo>
                <a:cubicBezTo>
                  <a:pt x="1484" y="11410"/>
                  <a:pt x="1561" y="11456"/>
                  <a:pt x="1611" y="11543"/>
                </a:cubicBezTo>
                <a:cubicBezTo>
                  <a:pt x="1642" y="11315"/>
                  <a:pt x="1471" y="11177"/>
                  <a:pt x="1294" y="11177"/>
                </a:cubicBezTo>
                <a:cubicBezTo>
                  <a:pt x="1132" y="11177"/>
                  <a:pt x="964" y="11292"/>
                  <a:pt x="940" y="11559"/>
                </a:cubicBezTo>
                <a:cubicBezTo>
                  <a:pt x="777" y="11543"/>
                  <a:pt x="683" y="11399"/>
                  <a:pt x="607" y="11217"/>
                </a:cubicBezTo>
                <a:lnTo>
                  <a:pt x="607" y="11217"/>
                </a:lnTo>
                <a:cubicBezTo>
                  <a:pt x="570" y="11491"/>
                  <a:pt x="563" y="11755"/>
                  <a:pt x="666" y="11986"/>
                </a:cubicBezTo>
                <a:cubicBezTo>
                  <a:pt x="589" y="12030"/>
                  <a:pt x="503" y="12052"/>
                  <a:pt x="416" y="12052"/>
                </a:cubicBezTo>
                <a:cubicBezTo>
                  <a:pt x="363" y="12052"/>
                  <a:pt x="310" y="12044"/>
                  <a:pt x="258" y="12028"/>
                </a:cubicBezTo>
                <a:lnTo>
                  <a:pt x="258" y="12028"/>
                </a:lnTo>
                <a:cubicBezTo>
                  <a:pt x="391" y="12501"/>
                  <a:pt x="652" y="12716"/>
                  <a:pt x="1021" y="12716"/>
                </a:cubicBezTo>
                <a:cubicBezTo>
                  <a:pt x="1098" y="12716"/>
                  <a:pt x="1180" y="12707"/>
                  <a:pt x="1266" y="12689"/>
                </a:cubicBezTo>
                <a:cubicBezTo>
                  <a:pt x="1422" y="12642"/>
                  <a:pt x="1561" y="12617"/>
                  <a:pt x="1683" y="12617"/>
                </a:cubicBezTo>
                <a:cubicBezTo>
                  <a:pt x="1822" y="12617"/>
                  <a:pt x="1940" y="12650"/>
                  <a:pt x="2040" y="12722"/>
                </a:cubicBezTo>
                <a:cubicBezTo>
                  <a:pt x="2084" y="12954"/>
                  <a:pt x="2269" y="13045"/>
                  <a:pt x="2475" y="13045"/>
                </a:cubicBezTo>
                <a:cubicBezTo>
                  <a:pt x="2696" y="13045"/>
                  <a:pt x="2941" y="12940"/>
                  <a:pt x="3062" y="12788"/>
                </a:cubicBezTo>
                <a:cubicBezTo>
                  <a:pt x="3191" y="12831"/>
                  <a:pt x="3320" y="12853"/>
                  <a:pt x="3449" y="12853"/>
                </a:cubicBezTo>
                <a:cubicBezTo>
                  <a:pt x="3664" y="12853"/>
                  <a:pt x="3878" y="12791"/>
                  <a:pt x="4092" y="12658"/>
                </a:cubicBezTo>
                <a:cubicBezTo>
                  <a:pt x="4437" y="12842"/>
                  <a:pt x="4686" y="12925"/>
                  <a:pt x="4855" y="12925"/>
                </a:cubicBezTo>
                <a:cubicBezTo>
                  <a:pt x="5051" y="12925"/>
                  <a:pt x="5139" y="12814"/>
                  <a:pt x="5147" y="12618"/>
                </a:cubicBezTo>
                <a:cubicBezTo>
                  <a:pt x="5226" y="12579"/>
                  <a:pt x="5315" y="12566"/>
                  <a:pt x="5407" y="12566"/>
                </a:cubicBezTo>
                <a:cubicBezTo>
                  <a:pt x="5601" y="12566"/>
                  <a:pt x="5809" y="12624"/>
                  <a:pt x="5966" y="12624"/>
                </a:cubicBezTo>
                <a:cubicBezTo>
                  <a:pt x="6058" y="12624"/>
                  <a:pt x="6133" y="12604"/>
                  <a:pt x="6176" y="12539"/>
                </a:cubicBezTo>
                <a:cubicBezTo>
                  <a:pt x="6523" y="12444"/>
                  <a:pt x="6450" y="12227"/>
                  <a:pt x="6138" y="11941"/>
                </a:cubicBezTo>
                <a:cubicBezTo>
                  <a:pt x="6469" y="11922"/>
                  <a:pt x="6686" y="11842"/>
                  <a:pt x="6828" y="11719"/>
                </a:cubicBezTo>
                <a:cubicBezTo>
                  <a:pt x="6973" y="11499"/>
                  <a:pt x="6480" y="11093"/>
                  <a:pt x="6136" y="11093"/>
                </a:cubicBezTo>
                <a:cubicBezTo>
                  <a:pt x="6042" y="11093"/>
                  <a:pt x="5959" y="11124"/>
                  <a:pt x="5903" y="11198"/>
                </a:cubicBezTo>
                <a:cubicBezTo>
                  <a:pt x="5813" y="11332"/>
                  <a:pt x="5799" y="11535"/>
                  <a:pt x="5629" y="11628"/>
                </a:cubicBezTo>
                <a:cubicBezTo>
                  <a:pt x="5683" y="11339"/>
                  <a:pt x="5552" y="11201"/>
                  <a:pt x="5442" y="11201"/>
                </a:cubicBezTo>
                <a:cubicBezTo>
                  <a:pt x="5395" y="11201"/>
                  <a:pt x="5352" y="11226"/>
                  <a:pt x="5329" y="11276"/>
                </a:cubicBezTo>
                <a:cubicBezTo>
                  <a:pt x="5176" y="11633"/>
                  <a:pt x="4982" y="11781"/>
                  <a:pt x="4783" y="11781"/>
                </a:cubicBezTo>
                <a:cubicBezTo>
                  <a:pt x="4289" y="11781"/>
                  <a:pt x="3761" y="10873"/>
                  <a:pt x="3734" y="9980"/>
                </a:cubicBezTo>
                <a:cubicBezTo>
                  <a:pt x="3640" y="7767"/>
                  <a:pt x="4803" y="5965"/>
                  <a:pt x="3623" y="4138"/>
                </a:cubicBezTo>
                <a:cubicBezTo>
                  <a:pt x="3601" y="3881"/>
                  <a:pt x="3748" y="3719"/>
                  <a:pt x="3889" y="3719"/>
                </a:cubicBezTo>
                <a:cubicBezTo>
                  <a:pt x="3992" y="3719"/>
                  <a:pt x="4091" y="3806"/>
                  <a:pt x="4118" y="4008"/>
                </a:cubicBezTo>
                <a:cubicBezTo>
                  <a:pt x="4590" y="6751"/>
                  <a:pt x="5215" y="7637"/>
                  <a:pt x="5913" y="7637"/>
                </a:cubicBezTo>
                <a:cubicBezTo>
                  <a:pt x="6008" y="7637"/>
                  <a:pt x="6104" y="7620"/>
                  <a:pt x="6202" y="7590"/>
                </a:cubicBezTo>
                <a:cubicBezTo>
                  <a:pt x="5678" y="7432"/>
                  <a:pt x="5398" y="7158"/>
                  <a:pt x="5395" y="6757"/>
                </a:cubicBezTo>
                <a:lnTo>
                  <a:pt x="5395" y="6757"/>
                </a:lnTo>
                <a:cubicBezTo>
                  <a:pt x="5704" y="6939"/>
                  <a:pt x="6060" y="7017"/>
                  <a:pt x="6436" y="7043"/>
                </a:cubicBezTo>
                <a:cubicBezTo>
                  <a:pt x="6004" y="6875"/>
                  <a:pt x="5716" y="6613"/>
                  <a:pt x="5563" y="6262"/>
                </a:cubicBezTo>
                <a:lnTo>
                  <a:pt x="5563" y="6262"/>
                </a:lnTo>
                <a:cubicBezTo>
                  <a:pt x="5728" y="6398"/>
                  <a:pt x="5935" y="6422"/>
                  <a:pt x="6155" y="6432"/>
                </a:cubicBezTo>
                <a:cubicBezTo>
                  <a:pt x="5523" y="5952"/>
                  <a:pt x="5124" y="5118"/>
                  <a:pt x="4872" y="4204"/>
                </a:cubicBezTo>
                <a:cubicBezTo>
                  <a:pt x="4690" y="2692"/>
                  <a:pt x="4149" y="2383"/>
                  <a:pt x="3415" y="1923"/>
                </a:cubicBezTo>
                <a:cubicBezTo>
                  <a:pt x="3500" y="1884"/>
                  <a:pt x="3586" y="1865"/>
                  <a:pt x="3672" y="1865"/>
                </a:cubicBezTo>
                <a:cubicBezTo>
                  <a:pt x="4006" y="1865"/>
                  <a:pt x="4345" y="2156"/>
                  <a:pt x="4690" y="2692"/>
                </a:cubicBezTo>
                <a:lnTo>
                  <a:pt x="4508" y="2158"/>
                </a:lnTo>
                <a:lnTo>
                  <a:pt x="4508" y="2158"/>
                </a:lnTo>
                <a:cubicBezTo>
                  <a:pt x="4996" y="2418"/>
                  <a:pt x="5190" y="2588"/>
                  <a:pt x="5830" y="3421"/>
                </a:cubicBezTo>
                <a:cubicBezTo>
                  <a:pt x="5723" y="3074"/>
                  <a:pt x="5558" y="2751"/>
                  <a:pt x="5251" y="2484"/>
                </a:cubicBezTo>
                <a:lnTo>
                  <a:pt x="5251" y="2484"/>
                </a:lnTo>
                <a:cubicBezTo>
                  <a:pt x="5576" y="2540"/>
                  <a:pt x="5895" y="2862"/>
                  <a:pt x="6446" y="2862"/>
                </a:cubicBezTo>
                <a:cubicBezTo>
                  <a:pt x="6495" y="2862"/>
                  <a:pt x="6546" y="2859"/>
                  <a:pt x="6599" y="2854"/>
                </a:cubicBezTo>
                <a:cubicBezTo>
                  <a:pt x="6008" y="2684"/>
                  <a:pt x="5456" y="2380"/>
                  <a:pt x="5260" y="2010"/>
                </a:cubicBezTo>
                <a:cubicBezTo>
                  <a:pt x="5259" y="2009"/>
                  <a:pt x="5259" y="2008"/>
                  <a:pt x="5261" y="2008"/>
                </a:cubicBezTo>
                <a:cubicBezTo>
                  <a:pt x="5303" y="2008"/>
                  <a:pt x="6104" y="2453"/>
                  <a:pt x="6910" y="2453"/>
                </a:cubicBezTo>
                <a:cubicBezTo>
                  <a:pt x="6950" y="2453"/>
                  <a:pt x="6990" y="2452"/>
                  <a:pt x="7030" y="2449"/>
                </a:cubicBezTo>
                <a:lnTo>
                  <a:pt x="7031" y="2448"/>
                </a:lnTo>
                <a:cubicBezTo>
                  <a:pt x="5596" y="2378"/>
                  <a:pt x="5647" y="1153"/>
                  <a:pt x="3937" y="608"/>
                </a:cubicBezTo>
                <a:cubicBezTo>
                  <a:pt x="3510" y="563"/>
                  <a:pt x="3551" y="1"/>
                  <a:pt x="3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51"/>
          <p:cNvSpPr/>
          <p:nvPr/>
        </p:nvSpPr>
        <p:spPr>
          <a:xfrm>
            <a:off x="1276794" y="1251611"/>
            <a:ext cx="298903" cy="613359"/>
          </a:xfrm>
          <a:custGeom>
            <a:avLst/>
            <a:gdLst/>
            <a:ahLst/>
            <a:cxnLst/>
            <a:rect l="l" t="t" r="r" b="b"/>
            <a:pathLst>
              <a:path w="6784" h="13921" extrusionOk="0">
                <a:moveTo>
                  <a:pt x="4006" y="893"/>
                </a:moveTo>
                <a:cubicBezTo>
                  <a:pt x="4099" y="893"/>
                  <a:pt x="4188" y="933"/>
                  <a:pt x="4253" y="1001"/>
                </a:cubicBezTo>
                <a:cubicBezTo>
                  <a:pt x="4321" y="1068"/>
                  <a:pt x="4357" y="1160"/>
                  <a:pt x="4357" y="1256"/>
                </a:cubicBezTo>
                <a:cubicBezTo>
                  <a:pt x="4359" y="1351"/>
                  <a:pt x="4321" y="1443"/>
                  <a:pt x="4251" y="1507"/>
                </a:cubicBezTo>
                <a:cubicBezTo>
                  <a:pt x="4179" y="1575"/>
                  <a:pt x="4086" y="1609"/>
                  <a:pt x="3994" y="1609"/>
                </a:cubicBezTo>
                <a:cubicBezTo>
                  <a:pt x="3901" y="1609"/>
                  <a:pt x="3809" y="1574"/>
                  <a:pt x="3738" y="1506"/>
                </a:cubicBezTo>
                <a:cubicBezTo>
                  <a:pt x="3668" y="1440"/>
                  <a:pt x="3630" y="1349"/>
                  <a:pt x="3632" y="1256"/>
                </a:cubicBezTo>
                <a:cubicBezTo>
                  <a:pt x="3630" y="1159"/>
                  <a:pt x="3670" y="1067"/>
                  <a:pt x="3739" y="1001"/>
                </a:cubicBezTo>
                <a:cubicBezTo>
                  <a:pt x="3806" y="933"/>
                  <a:pt x="3897" y="893"/>
                  <a:pt x="3993" y="893"/>
                </a:cubicBezTo>
                <a:cubicBezTo>
                  <a:pt x="3995" y="893"/>
                  <a:pt x="3998" y="893"/>
                  <a:pt x="4000" y="893"/>
                </a:cubicBezTo>
                <a:cubicBezTo>
                  <a:pt x="4002" y="893"/>
                  <a:pt x="4004" y="893"/>
                  <a:pt x="4006" y="893"/>
                </a:cubicBezTo>
                <a:close/>
                <a:moveTo>
                  <a:pt x="2713" y="898"/>
                </a:moveTo>
                <a:cubicBezTo>
                  <a:pt x="2715" y="898"/>
                  <a:pt x="2717" y="898"/>
                  <a:pt x="2719" y="898"/>
                </a:cubicBezTo>
                <a:cubicBezTo>
                  <a:pt x="2920" y="898"/>
                  <a:pt x="3085" y="1063"/>
                  <a:pt x="3085" y="1266"/>
                </a:cubicBezTo>
                <a:cubicBezTo>
                  <a:pt x="3087" y="1360"/>
                  <a:pt x="3049" y="1450"/>
                  <a:pt x="2977" y="1513"/>
                </a:cubicBezTo>
                <a:cubicBezTo>
                  <a:pt x="2910" y="1577"/>
                  <a:pt x="2818" y="1613"/>
                  <a:pt x="2725" y="1613"/>
                </a:cubicBezTo>
                <a:cubicBezTo>
                  <a:pt x="2723" y="1613"/>
                  <a:pt x="2721" y="1613"/>
                  <a:pt x="2719" y="1613"/>
                </a:cubicBezTo>
                <a:cubicBezTo>
                  <a:pt x="2717" y="1613"/>
                  <a:pt x="2714" y="1613"/>
                  <a:pt x="2712" y="1613"/>
                </a:cubicBezTo>
                <a:cubicBezTo>
                  <a:pt x="2619" y="1613"/>
                  <a:pt x="2532" y="1577"/>
                  <a:pt x="2465" y="1513"/>
                </a:cubicBezTo>
                <a:cubicBezTo>
                  <a:pt x="2398" y="1448"/>
                  <a:pt x="2358" y="1358"/>
                  <a:pt x="2360" y="1266"/>
                </a:cubicBezTo>
                <a:cubicBezTo>
                  <a:pt x="2360" y="1169"/>
                  <a:pt x="2398" y="1075"/>
                  <a:pt x="2465" y="1006"/>
                </a:cubicBezTo>
                <a:cubicBezTo>
                  <a:pt x="2530" y="938"/>
                  <a:pt x="2619" y="898"/>
                  <a:pt x="2713" y="898"/>
                </a:cubicBezTo>
                <a:close/>
                <a:moveTo>
                  <a:pt x="3349" y="1492"/>
                </a:moveTo>
                <a:cubicBezTo>
                  <a:pt x="3394" y="1525"/>
                  <a:pt x="3436" y="1563"/>
                  <a:pt x="3472" y="1606"/>
                </a:cubicBezTo>
                <a:cubicBezTo>
                  <a:pt x="3493" y="1632"/>
                  <a:pt x="3503" y="1665"/>
                  <a:pt x="3503" y="1698"/>
                </a:cubicBezTo>
                <a:cubicBezTo>
                  <a:pt x="3505" y="1740"/>
                  <a:pt x="3488" y="1780"/>
                  <a:pt x="3456" y="1808"/>
                </a:cubicBezTo>
                <a:cubicBezTo>
                  <a:pt x="3425" y="1835"/>
                  <a:pt x="3385" y="1851"/>
                  <a:pt x="3344" y="1851"/>
                </a:cubicBezTo>
                <a:cubicBezTo>
                  <a:pt x="3304" y="1851"/>
                  <a:pt x="3265" y="1837"/>
                  <a:pt x="3238" y="1811"/>
                </a:cubicBezTo>
                <a:cubicBezTo>
                  <a:pt x="3206" y="1783"/>
                  <a:pt x="3191" y="1745"/>
                  <a:pt x="3193" y="1705"/>
                </a:cubicBezTo>
                <a:cubicBezTo>
                  <a:pt x="3193" y="1655"/>
                  <a:pt x="3243" y="1584"/>
                  <a:pt x="3349" y="1494"/>
                </a:cubicBezTo>
                <a:lnTo>
                  <a:pt x="3349" y="1492"/>
                </a:lnTo>
                <a:close/>
                <a:moveTo>
                  <a:pt x="3356" y="1"/>
                </a:moveTo>
                <a:cubicBezTo>
                  <a:pt x="3197" y="1"/>
                  <a:pt x="3040" y="34"/>
                  <a:pt x="2892" y="96"/>
                </a:cubicBezTo>
                <a:cubicBezTo>
                  <a:pt x="2741" y="159"/>
                  <a:pt x="2601" y="247"/>
                  <a:pt x="2481" y="360"/>
                </a:cubicBezTo>
                <a:cubicBezTo>
                  <a:pt x="2361" y="471"/>
                  <a:pt x="2266" y="605"/>
                  <a:pt x="2200" y="752"/>
                </a:cubicBezTo>
                <a:cubicBezTo>
                  <a:pt x="2132" y="902"/>
                  <a:pt x="2097" y="1061"/>
                  <a:pt x="2097" y="1225"/>
                </a:cubicBezTo>
                <a:cubicBezTo>
                  <a:pt x="2097" y="1500"/>
                  <a:pt x="2214" y="1697"/>
                  <a:pt x="2445" y="1815"/>
                </a:cubicBezTo>
                <a:lnTo>
                  <a:pt x="2446" y="1815"/>
                </a:lnTo>
                <a:cubicBezTo>
                  <a:pt x="2488" y="1837"/>
                  <a:pt x="2531" y="1855"/>
                  <a:pt x="2576" y="1868"/>
                </a:cubicBezTo>
                <a:cubicBezTo>
                  <a:pt x="2651" y="1881"/>
                  <a:pt x="2724" y="1887"/>
                  <a:pt x="2799" y="1889"/>
                </a:cubicBezTo>
                <a:cubicBezTo>
                  <a:pt x="2875" y="1893"/>
                  <a:pt x="2929" y="1912"/>
                  <a:pt x="2960" y="1945"/>
                </a:cubicBezTo>
                <a:cubicBezTo>
                  <a:pt x="2991" y="1979"/>
                  <a:pt x="3009" y="2035"/>
                  <a:pt x="3016" y="2117"/>
                </a:cubicBezTo>
                <a:cubicBezTo>
                  <a:pt x="3047" y="2117"/>
                  <a:pt x="3078" y="2118"/>
                  <a:pt x="3108" y="2122"/>
                </a:cubicBezTo>
                <a:cubicBezTo>
                  <a:pt x="3134" y="2125"/>
                  <a:pt x="3158" y="2132"/>
                  <a:pt x="3182" y="2141"/>
                </a:cubicBezTo>
                <a:cubicBezTo>
                  <a:pt x="3213" y="2129"/>
                  <a:pt x="3248" y="2122"/>
                  <a:pt x="3283" y="2122"/>
                </a:cubicBezTo>
                <a:cubicBezTo>
                  <a:pt x="3316" y="2122"/>
                  <a:pt x="3349" y="2130"/>
                  <a:pt x="3378" y="2146"/>
                </a:cubicBezTo>
                <a:cubicBezTo>
                  <a:pt x="3385" y="2144"/>
                  <a:pt x="3392" y="2141"/>
                  <a:pt x="3399" y="2137"/>
                </a:cubicBezTo>
                <a:cubicBezTo>
                  <a:pt x="3422" y="2125"/>
                  <a:pt x="3448" y="2118"/>
                  <a:pt x="3474" y="2117"/>
                </a:cubicBezTo>
                <a:cubicBezTo>
                  <a:pt x="3476" y="2116"/>
                  <a:pt x="3479" y="2116"/>
                  <a:pt x="3481" y="2116"/>
                </a:cubicBezTo>
                <a:cubicBezTo>
                  <a:pt x="3508" y="2116"/>
                  <a:pt x="3533" y="2125"/>
                  <a:pt x="3555" y="2143"/>
                </a:cubicBezTo>
                <a:cubicBezTo>
                  <a:pt x="3581" y="2120"/>
                  <a:pt x="3616" y="2108"/>
                  <a:pt x="3651" y="2106"/>
                </a:cubicBezTo>
                <a:cubicBezTo>
                  <a:pt x="3661" y="2106"/>
                  <a:pt x="3672" y="2108"/>
                  <a:pt x="3680" y="2111"/>
                </a:cubicBezTo>
                <a:lnTo>
                  <a:pt x="3691" y="2117"/>
                </a:lnTo>
                <a:cubicBezTo>
                  <a:pt x="3708" y="2033"/>
                  <a:pt x="3731" y="1973"/>
                  <a:pt x="3758" y="1938"/>
                </a:cubicBezTo>
                <a:cubicBezTo>
                  <a:pt x="3788" y="1901"/>
                  <a:pt x="3836" y="1882"/>
                  <a:pt x="3908" y="1881"/>
                </a:cubicBezTo>
                <a:cubicBezTo>
                  <a:pt x="3979" y="1875"/>
                  <a:pt x="4048" y="1868"/>
                  <a:pt x="4119" y="1856"/>
                </a:cubicBezTo>
                <a:cubicBezTo>
                  <a:pt x="4282" y="1822"/>
                  <a:pt x="4427" y="1723"/>
                  <a:pt x="4517" y="1582"/>
                </a:cubicBezTo>
                <a:cubicBezTo>
                  <a:pt x="4581" y="1480"/>
                  <a:pt x="4614" y="1360"/>
                  <a:pt x="4612" y="1240"/>
                </a:cubicBezTo>
                <a:cubicBezTo>
                  <a:pt x="4614" y="1072"/>
                  <a:pt x="4579" y="907"/>
                  <a:pt x="4510" y="754"/>
                </a:cubicBezTo>
                <a:cubicBezTo>
                  <a:pt x="4442" y="603"/>
                  <a:pt x="4348" y="468"/>
                  <a:pt x="4230" y="355"/>
                </a:cubicBezTo>
                <a:cubicBezTo>
                  <a:pt x="4112" y="242"/>
                  <a:pt x="3977" y="154"/>
                  <a:pt x="3826" y="93"/>
                </a:cubicBezTo>
                <a:cubicBezTo>
                  <a:pt x="3682" y="32"/>
                  <a:pt x="3526" y="1"/>
                  <a:pt x="3368" y="1"/>
                </a:cubicBezTo>
                <a:cubicBezTo>
                  <a:pt x="3364" y="1"/>
                  <a:pt x="3360" y="1"/>
                  <a:pt x="3356" y="1"/>
                </a:cubicBezTo>
                <a:close/>
                <a:moveTo>
                  <a:pt x="3101" y="2228"/>
                </a:moveTo>
                <a:cubicBezTo>
                  <a:pt x="3054" y="2228"/>
                  <a:pt x="3031" y="2250"/>
                  <a:pt x="3031" y="2294"/>
                </a:cubicBezTo>
                <a:lnTo>
                  <a:pt x="3031" y="2394"/>
                </a:lnTo>
                <a:lnTo>
                  <a:pt x="3156" y="2394"/>
                </a:lnTo>
                <a:lnTo>
                  <a:pt x="3156" y="2294"/>
                </a:lnTo>
                <a:cubicBezTo>
                  <a:pt x="3156" y="2250"/>
                  <a:pt x="3139" y="2228"/>
                  <a:pt x="3101" y="2228"/>
                </a:cubicBezTo>
                <a:close/>
                <a:moveTo>
                  <a:pt x="3270" y="2227"/>
                </a:moveTo>
                <a:cubicBezTo>
                  <a:pt x="3241" y="2227"/>
                  <a:pt x="3219" y="2253"/>
                  <a:pt x="3222" y="2283"/>
                </a:cubicBezTo>
                <a:lnTo>
                  <a:pt x="3222" y="2394"/>
                </a:lnTo>
                <a:lnTo>
                  <a:pt x="3333" y="2394"/>
                </a:lnTo>
                <a:lnTo>
                  <a:pt x="3333" y="2294"/>
                </a:lnTo>
                <a:cubicBezTo>
                  <a:pt x="3335" y="2275"/>
                  <a:pt x="3331" y="2257"/>
                  <a:pt x="3326" y="2240"/>
                </a:cubicBezTo>
                <a:cubicBezTo>
                  <a:pt x="3321" y="2233"/>
                  <a:pt x="3304" y="2228"/>
                  <a:pt x="3278" y="2228"/>
                </a:cubicBezTo>
                <a:cubicBezTo>
                  <a:pt x="3275" y="2227"/>
                  <a:pt x="3272" y="2227"/>
                  <a:pt x="3270" y="2227"/>
                </a:cubicBezTo>
                <a:close/>
                <a:moveTo>
                  <a:pt x="3460" y="2228"/>
                </a:moveTo>
                <a:cubicBezTo>
                  <a:pt x="3422" y="2228"/>
                  <a:pt x="3404" y="2250"/>
                  <a:pt x="3404" y="2294"/>
                </a:cubicBezTo>
                <a:lnTo>
                  <a:pt x="3404" y="2394"/>
                </a:lnTo>
                <a:lnTo>
                  <a:pt x="3514" y="2394"/>
                </a:lnTo>
                <a:lnTo>
                  <a:pt x="3514" y="2294"/>
                </a:lnTo>
                <a:cubicBezTo>
                  <a:pt x="3515" y="2276"/>
                  <a:pt x="3514" y="2257"/>
                  <a:pt x="3507" y="2242"/>
                </a:cubicBezTo>
                <a:cubicBezTo>
                  <a:pt x="3503" y="2233"/>
                  <a:pt x="3486" y="2228"/>
                  <a:pt x="3460" y="2228"/>
                </a:cubicBezTo>
                <a:close/>
                <a:moveTo>
                  <a:pt x="3651" y="2228"/>
                </a:moveTo>
                <a:cubicBezTo>
                  <a:pt x="3611" y="2228"/>
                  <a:pt x="3590" y="2250"/>
                  <a:pt x="3590" y="2294"/>
                </a:cubicBezTo>
                <a:lnTo>
                  <a:pt x="3590" y="2394"/>
                </a:lnTo>
                <a:lnTo>
                  <a:pt x="3706" y="2394"/>
                </a:lnTo>
                <a:lnTo>
                  <a:pt x="3706" y="2294"/>
                </a:lnTo>
                <a:cubicBezTo>
                  <a:pt x="3706" y="2250"/>
                  <a:pt x="3691" y="2228"/>
                  <a:pt x="3651" y="2228"/>
                </a:cubicBezTo>
                <a:close/>
                <a:moveTo>
                  <a:pt x="3590" y="2485"/>
                </a:moveTo>
                <a:lnTo>
                  <a:pt x="3590" y="2566"/>
                </a:lnTo>
                <a:cubicBezTo>
                  <a:pt x="3590" y="2620"/>
                  <a:pt x="3607" y="2646"/>
                  <a:pt x="3640" y="2646"/>
                </a:cubicBezTo>
                <a:cubicBezTo>
                  <a:pt x="3684" y="2646"/>
                  <a:pt x="3706" y="2620"/>
                  <a:pt x="3706" y="2566"/>
                </a:cubicBezTo>
                <a:lnTo>
                  <a:pt x="3706" y="2485"/>
                </a:lnTo>
                <a:close/>
                <a:moveTo>
                  <a:pt x="3031" y="2485"/>
                </a:moveTo>
                <a:lnTo>
                  <a:pt x="3031" y="2566"/>
                </a:lnTo>
                <a:cubicBezTo>
                  <a:pt x="3031" y="2623"/>
                  <a:pt x="3054" y="2651"/>
                  <a:pt x="3101" y="2651"/>
                </a:cubicBezTo>
                <a:cubicBezTo>
                  <a:pt x="3139" y="2651"/>
                  <a:pt x="3156" y="2623"/>
                  <a:pt x="3156" y="2566"/>
                </a:cubicBezTo>
                <a:lnTo>
                  <a:pt x="3156" y="2485"/>
                </a:lnTo>
                <a:close/>
                <a:moveTo>
                  <a:pt x="3222" y="2485"/>
                </a:moveTo>
                <a:lnTo>
                  <a:pt x="3222" y="2566"/>
                </a:lnTo>
                <a:cubicBezTo>
                  <a:pt x="3222" y="2623"/>
                  <a:pt x="3241" y="2651"/>
                  <a:pt x="3278" y="2651"/>
                </a:cubicBezTo>
                <a:cubicBezTo>
                  <a:pt x="3314" y="2651"/>
                  <a:pt x="3333" y="2623"/>
                  <a:pt x="3333" y="2566"/>
                </a:cubicBezTo>
                <a:lnTo>
                  <a:pt x="3333" y="2485"/>
                </a:lnTo>
                <a:close/>
                <a:moveTo>
                  <a:pt x="3404" y="2485"/>
                </a:moveTo>
                <a:lnTo>
                  <a:pt x="3404" y="2566"/>
                </a:lnTo>
                <a:cubicBezTo>
                  <a:pt x="3404" y="2623"/>
                  <a:pt x="3420" y="2651"/>
                  <a:pt x="3449" y="2651"/>
                </a:cubicBezTo>
                <a:cubicBezTo>
                  <a:pt x="3493" y="2651"/>
                  <a:pt x="3514" y="2623"/>
                  <a:pt x="3514" y="2566"/>
                </a:cubicBezTo>
                <a:lnTo>
                  <a:pt x="3514" y="2485"/>
                </a:lnTo>
                <a:close/>
                <a:moveTo>
                  <a:pt x="4005" y="1969"/>
                </a:moveTo>
                <a:cubicBezTo>
                  <a:pt x="3904" y="1969"/>
                  <a:pt x="3840" y="1985"/>
                  <a:pt x="3816" y="2014"/>
                </a:cubicBezTo>
                <a:cubicBezTo>
                  <a:pt x="3790" y="2045"/>
                  <a:pt x="3777" y="2113"/>
                  <a:pt x="3777" y="2221"/>
                </a:cubicBezTo>
                <a:lnTo>
                  <a:pt x="3777" y="2538"/>
                </a:lnTo>
                <a:cubicBezTo>
                  <a:pt x="3777" y="2603"/>
                  <a:pt x="3769" y="2648"/>
                  <a:pt x="3753" y="2675"/>
                </a:cubicBezTo>
                <a:cubicBezTo>
                  <a:pt x="3736" y="2701"/>
                  <a:pt x="3705" y="2715"/>
                  <a:pt x="3661" y="2715"/>
                </a:cubicBezTo>
                <a:cubicBezTo>
                  <a:pt x="3630" y="2715"/>
                  <a:pt x="3599" y="2708"/>
                  <a:pt x="3571" y="2694"/>
                </a:cubicBezTo>
                <a:cubicBezTo>
                  <a:pt x="3538" y="2712"/>
                  <a:pt x="3501" y="2721"/>
                  <a:pt x="3465" y="2721"/>
                </a:cubicBezTo>
                <a:cubicBezTo>
                  <a:pt x="3436" y="2719"/>
                  <a:pt x="3404" y="2710"/>
                  <a:pt x="3378" y="2694"/>
                </a:cubicBezTo>
                <a:cubicBezTo>
                  <a:pt x="3350" y="2707"/>
                  <a:pt x="3319" y="2714"/>
                  <a:pt x="3288" y="2715"/>
                </a:cubicBezTo>
                <a:cubicBezTo>
                  <a:pt x="3253" y="2714"/>
                  <a:pt x="3219" y="2707"/>
                  <a:pt x="3187" y="2694"/>
                </a:cubicBezTo>
                <a:cubicBezTo>
                  <a:pt x="3076" y="2694"/>
                  <a:pt x="3010" y="2688"/>
                  <a:pt x="2988" y="2674"/>
                </a:cubicBezTo>
                <a:cubicBezTo>
                  <a:pt x="2967" y="2658"/>
                  <a:pt x="2955" y="2613"/>
                  <a:pt x="2955" y="2540"/>
                </a:cubicBezTo>
                <a:lnTo>
                  <a:pt x="2955" y="2250"/>
                </a:lnTo>
                <a:cubicBezTo>
                  <a:pt x="2955" y="2144"/>
                  <a:pt x="2943" y="2078"/>
                  <a:pt x="2917" y="2051"/>
                </a:cubicBezTo>
                <a:cubicBezTo>
                  <a:pt x="2892" y="2021"/>
                  <a:pt x="2832" y="2004"/>
                  <a:pt x="2734" y="1997"/>
                </a:cubicBezTo>
                <a:lnTo>
                  <a:pt x="2734" y="2304"/>
                </a:lnTo>
                <a:cubicBezTo>
                  <a:pt x="2734" y="2491"/>
                  <a:pt x="2793" y="2649"/>
                  <a:pt x="2913" y="2778"/>
                </a:cubicBezTo>
                <a:cubicBezTo>
                  <a:pt x="3025" y="2900"/>
                  <a:pt x="3185" y="2969"/>
                  <a:pt x="3350" y="2969"/>
                </a:cubicBezTo>
                <a:cubicBezTo>
                  <a:pt x="3355" y="2969"/>
                  <a:pt x="3359" y="2969"/>
                  <a:pt x="3363" y="2969"/>
                </a:cubicBezTo>
                <a:lnTo>
                  <a:pt x="3364" y="2967"/>
                </a:lnTo>
                <a:cubicBezTo>
                  <a:pt x="3569" y="2967"/>
                  <a:pt x="3727" y="2899"/>
                  <a:pt x="3838" y="2766"/>
                </a:cubicBezTo>
                <a:cubicBezTo>
                  <a:pt x="3949" y="2632"/>
                  <a:pt x="4005" y="2460"/>
                  <a:pt x="4005" y="2252"/>
                </a:cubicBezTo>
                <a:lnTo>
                  <a:pt x="4005" y="1969"/>
                </a:lnTo>
                <a:close/>
                <a:moveTo>
                  <a:pt x="3743" y="2895"/>
                </a:moveTo>
                <a:cubicBezTo>
                  <a:pt x="3687" y="2895"/>
                  <a:pt x="3655" y="2977"/>
                  <a:pt x="3715" y="3010"/>
                </a:cubicBezTo>
                <a:lnTo>
                  <a:pt x="4156" y="3233"/>
                </a:lnTo>
                <a:cubicBezTo>
                  <a:pt x="4163" y="3235"/>
                  <a:pt x="4171" y="3237"/>
                  <a:pt x="4178" y="3237"/>
                </a:cubicBezTo>
                <a:cubicBezTo>
                  <a:pt x="4233" y="3237"/>
                  <a:pt x="4264" y="3160"/>
                  <a:pt x="4211" y="3125"/>
                </a:cubicBezTo>
                <a:lnTo>
                  <a:pt x="3770" y="2901"/>
                </a:lnTo>
                <a:cubicBezTo>
                  <a:pt x="3761" y="2897"/>
                  <a:pt x="3752" y="2895"/>
                  <a:pt x="3743" y="2895"/>
                </a:cubicBezTo>
                <a:close/>
                <a:moveTo>
                  <a:pt x="3193" y="3007"/>
                </a:moveTo>
                <a:cubicBezTo>
                  <a:pt x="3123" y="3007"/>
                  <a:pt x="3068" y="3062"/>
                  <a:pt x="3068" y="3132"/>
                </a:cubicBezTo>
                <a:cubicBezTo>
                  <a:pt x="3068" y="3201"/>
                  <a:pt x="3123" y="3257"/>
                  <a:pt x="3193" y="3257"/>
                </a:cubicBezTo>
                <a:lnTo>
                  <a:pt x="3404" y="3257"/>
                </a:lnTo>
                <a:cubicBezTo>
                  <a:pt x="3474" y="3257"/>
                  <a:pt x="3529" y="3201"/>
                  <a:pt x="3529" y="3132"/>
                </a:cubicBezTo>
                <a:cubicBezTo>
                  <a:pt x="3529" y="3062"/>
                  <a:pt x="3474" y="3007"/>
                  <a:pt x="3404" y="3007"/>
                </a:cubicBezTo>
                <a:close/>
                <a:moveTo>
                  <a:pt x="2975" y="2903"/>
                </a:moveTo>
                <a:cubicBezTo>
                  <a:pt x="2965" y="2903"/>
                  <a:pt x="2955" y="2905"/>
                  <a:pt x="2946" y="2910"/>
                </a:cubicBezTo>
                <a:lnTo>
                  <a:pt x="2483" y="3163"/>
                </a:lnTo>
                <a:cubicBezTo>
                  <a:pt x="2421" y="3197"/>
                  <a:pt x="2454" y="3280"/>
                  <a:pt x="2511" y="3280"/>
                </a:cubicBezTo>
                <a:cubicBezTo>
                  <a:pt x="2521" y="3280"/>
                  <a:pt x="2531" y="3278"/>
                  <a:pt x="2542" y="3272"/>
                </a:cubicBezTo>
                <a:lnTo>
                  <a:pt x="3005" y="3019"/>
                </a:lnTo>
                <a:cubicBezTo>
                  <a:pt x="3035" y="3002"/>
                  <a:pt x="3045" y="2965"/>
                  <a:pt x="3029" y="2936"/>
                </a:cubicBezTo>
                <a:cubicBezTo>
                  <a:pt x="3019" y="2914"/>
                  <a:pt x="2997" y="2903"/>
                  <a:pt x="2975" y="2903"/>
                </a:cubicBezTo>
                <a:close/>
                <a:moveTo>
                  <a:pt x="3205" y="3304"/>
                </a:moveTo>
                <a:cubicBezTo>
                  <a:pt x="3135" y="3304"/>
                  <a:pt x="3078" y="3359"/>
                  <a:pt x="3078" y="3429"/>
                </a:cubicBezTo>
                <a:cubicBezTo>
                  <a:pt x="3080" y="3498"/>
                  <a:pt x="3135" y="3554"/>
                  <a:pt x="3205" y="3554"/>
                </a:cubicBezTo>
                <a:lnTo>
                  <a:pt x="3415" y="3554"/>
                </a:lnTo>
                <a:cubicBezTo>
                  <a:pt x="3484" y="3554"/>
                  <a:pt x="3540" y="3498"/>
                  <a:pt x="3540" y="3429"/>
                </a:cubicBezTo>
                <a:cubicBezTo>
                  <a:pt x="3540" y="3359"/>
                  <a:pt x="3484" y="3304"/>
                  <a:pt x="3415" y="3304"/>
                </a:cubicBezTo>
                <a:close/>
                <a:moveTo>
                  <a:pt x="3424" y="3593"/>
                </a:moveTo>
                <a:cubicBezTo>
                  <a:pt x="3422" y="3593"/>
                  <a:pt x="3420" y="3593"/>
                  <a:pt x="3418" y="3593"/>
                </a:cubicBezTo>
                <a:lnTo>
                  <a:pt x="3208" y="3593"/>
                </a:lnTo>
                <a:cubicBezTo>
                  <a:pt x="3139" y="3593"/>
                  <a:pt x="3083" y="3649"/>
                  <a:pt x="3083" y="3718"/>
                </a:cubicBezTo>
                <a:cubicBezTo>
                  <a:pt x="3083" y="3788"/>
                  <a:pt x="3139" y="3843"/>
                  <a:pt x="3208" y="3843"/>
                </a:cubicBezTo>
                <a:lnTo>
                  <a:pt x="3418" y="3843"/>
                </a:lnTo>
                <a:cubicBezTo>
                  <a:pt x="3420" y="3844"/>
                  <a:pt x="3422" y="3844"/>
                  <a:pt x="3424" y="3844"/>
                </a:cubicBezTo>
                <a:cubicBezTo>
                  <a:pt x="3493" y="3844"/>
                  <a:pt x="3550" y="3788"/>
                  <a:pt x="3550" y="3718"/>
                </a:cubicBezTo>
                <a:cubicBezTo>
                  <a:pt x="3550" y="3649"/>
                  <a:pt x="3493" y="3593"/>
                  <a:pt x="3424" y="3593"/>
                </a:cubicBezTo>
                <a:close/>
                <a:moveTo>
                  <a:pt x="3231" y="4520"/>
                </a:moveTo>
                <a:cubicBezTo>
                  <a:pt x="3161" y="4520"/>
                  <a:pt x="3104" y="4575"/>
                  <a:pt x="3104" y="4645"/>
                </a:cubicBezTo>
                <a:cubicBezTo>
                  <a:pt x="3104" y="4715"/>
                  <a:pt x="3161" y="4772"/>
                  <a:pt x="3231" y="4772"/>
                </a:cubicBezTo>
                <a:cubicBezTo>
                  <a:pt x="3232" y="4772"/>
                  <a:pt x="3233" y="4772"/>
                  <a:pt x="3234" y="4772"/>
                </a:cubicBezTo>
                <a:lnTo>
                  <a:pt x="3444" y="4772"/>
                </a:lnTo>
                <a:cubicBezTo>
                  <a:pt x="3445" y="4772"/>
                  <a:pt x="3446" y="4772"/>
                  <a:pt x="3447" y="4772"/>
                </a:cubicBezTo>
                <a:cubicBezTo>
                  <a:pt x="3517" y="4772"/>
                  <a:pt x="3576" y="4715"/>
                  <a:pt x="3576" y="4645"/>
                </a:cubicBezTo>
                <a:cubicBezTo>
                  <a:pt x="3576" y="4575"/>
                  <a:pt x="3517" y="4520"/>
                  <a:pt x="3447" y="4520"/>
                </a:cubicBezTo>
                <a:cubicBezTo>
                  <a:pt x="3446" y="4520"/>
                  <a:pt x="3445" y="4520"/>
                  <a:pt x="3444" y="4520"/>
                </a:cubicBezTo>
                <a:lnTo>
                  <a:pt x="3234" y="4520"/>
                </a:lnTo>
                <a:cubicBezTo>
                  <a:pt x="3233" y="4520"/>
                  <a:pt x="3232" y="4520"/>
                  <a:pt x="3231" y="4520"/>
                </a:cubicBezTo>
                <a:close/>
                <a:moveTo>
                  <a:pt x="3245" y="4817"/>
                </a:moveTo>
                <a:cubicBezTo>
                  <a:pt x="3177" y="4819"/>
                  <a:pt x="3120" y="4874"/>
                  <a:pt x="3120" y="4944"/>
                </a:cubicBezTo>
                <a:cubicBezTo>
                  <a:pt x="3120" y="5011"/>
                  <a:pt x="3177" y="5069"/>
                  <a:pt x="3245" y="5069"/>
                </a:cubicBezTo>
                <a:lnTo>
                  <a:pt x="3456" y="5069"/>
                </a:lnTo>
                <a:cubicBezTo>
                  <a:pt x="3526" y="5069"/>
                  <a:pt x="3581" y="5011"/>
                  <a:pt x="3581" y="4944"/>
                </a:cubicBezTo>
                <a:cubicBezTo>
                  <a:pt x="3581" y="4874"/>
                  <a:pt x="3526" y="4819"/>
                  <a:pt x="3456" y="4817"/>
                </a:cubicBezTo>
                <a:close/>
                <a:moveTo>
                  <a:pt x="3250" y="5107"/>
                </a:moveTo>
                <a:cubicBezTo>
                  <a:pt x="3180" y="5107"/>
                  <a:pt x="3125" y="5164"/>
                  <a:pt x="3125" y="5232"/>
                </a:cubicBezTo>
                <a:cubicBezTo>
                  <a:pt x="3125" y="5301"/>
                  <a:pt x="3180" y="5358"/>
                  <a:pt x="3250" y="5358"/>
                </a:cubicBezTo>
                <a:lnTo>
                  <a:pt x="3460" y="5358"/>
                </a:lnTo>
                <a:cubicBezTo>
                  <a:pt x="3528" y="5355"/>
                  <a:pt x="3580" y="5299"/>
                  <a:pt x="3580" y="5232"/>
                </a:cubicBezTo>
                <a:cubicBezTo>
                  <a:pt x="3580" y="5166"/>
                  <a:pt x="3528" y="5110"/>
                  <a:pt x="3460" y="5107"/>
                </a:cubicBezTo>
                <a:close/>
                <a:moveTo>
                  <a:pt x="3257" y="5412"/>
                </a:moveTo>
                <a:cubicBezTo>
                  <a:pt x="3187" y="5412"/>
                  <a:pt x="3132" y="5468"/>
                  <a:pt x="3132" y="5537"/>
                </a:cubicBezTo>
                <a:cubicBezTo>
                  <a:pt x="3132" y="5607"/>
                  <a:pt x="3187" y="5662"/>
                  <a:pt x="3257" y="5662"/>
                </a:cubicBezTo>
                <a:lnTo>
                  <a:pt x="3469" y="5662"/>
                </a:lnTo>
                <a:cubicBezTo>
                  <a:pt x="3538" y="5662"/>
                  <a:pt x="3593" y="5607"/>
                  <a:pt x="3593" y="5537"/>
                </a:cubicBezTo>
                <a:cubicBezTo>
                  <a:pt x="3593" y="5468"/>
                  <a:pt x="3538" y="5412"/>
                  <a:pt x="3469" y="5412"/>
                </a:cubicBezTo>
                <a:close/>
                <a:moveTo>
                  <a:pt x="3482" y="5733"/>
                </a:moveTo>
                <a:cubicBezTo>
                  <a:pt x="3480" y="5733"/>
                  <a:pt x="3478" y="5733"/>
                  <a:pt x="3475" y="5733"/>
                </a:cubicBezTo>
                <a:lnTo>
                  <a:pt x="3265" y="5733"/>
                </a:lnTo>
                <a:cubicBezTo>
                  <a:pt x="3196" y="5733"/>
                  <a:pt x="3140" y="5789"/>
                  <a:pt x="3140" y="5858"/>
                </a:cubicBezTo>
                <a:cubicBezTo>
                  <a:pt x="3140" y="5928"/>
                  <a:pt x="3196" y="5983"/>
                  <a:pt x="3265" y="5983"/>
                </a:cubicBezTo>
                <a:lnTo>
                  <a:pt x="3475" y="5983"/>
                </a:lnTo>
                <a:cubicBezTo>
                  <a:pt x="3478" y="5983"/>
                  <a:pt x="3480" y="5983"/>
                  <a:pt x="3482" y="5983"/>
                </a:cubicBezTo>
                <a:cubicBezTo>
                  <a:pt x="3550" y="5983"/>
                  <a:pt x="3607" y="5927"/>
                  <a:pt x="3607" y="5858"/>
                </a:cubicBezTo>
                <a:cubicBezTo>
                  <a:pt x="3607" y="5789"/>
                  <a:pt x="3550" y="5733"/>
                  <a:pt x="3482" y="5733"/>
                </a:cubicBezTo>
                <a:close/>
                <a:moveTo>
                  <a:pt x="5263" y="3234"/>
                </a:moveTo>
                <a:cubicBezTo>
                  <a:pt x="4944" y="3234"/>
                  <a:pt x="4164" y="3279"/>
                  <a:pt x="3934" y="3302"/>
                </a:cubicBezTo>
                <a:lnTo>
                  <a:pt x="3937" y="3302"/>
                </a:lnTo>
                <a:cubicBezTo>
                  <a:pt x="3744" y="3319"/>
                  <a:pt x="3831" y="3357"/>
                  <a:pt x="3835" y="3484"/>
                </a:cubicBezTo>
                <a:cubicBezTo>
                  <a:pt x="3840" y="3611"/>
                  <a:pt x="3675" y="3552"/>
                  <a:pt x="3649" y="3623"/>
                </a:cubicBezTo>
                <a:cubicBezTo>
                  <a:pt x="3573" y="3835"/>
                  <a:pt x="3538" y="4060"/>
                  <a:pt x="3550" y="4286"/>
                </a:cubicBezTo>
                <a:cubicBezTo>
                  <a:pt x="3529" y="4244"/>
                  <a:pt x="3486" y="4217"/>
                  <a:pt x="3439" y="4217"/>
                </a:cubicBezTo>
                <a:lnTo>
                  <a:pt x="3227" y="4217"/>
                </a:lnTo>
                <a:cubicBezTo>
                  <a:pt x="3187" y="4217"/>
                  <a:pt x="3149" y="4237"/>
                  <a:pt x="3127" y="4270"/>
                </a:cubicBezTo>
                <a:cubicBezTo>
                  <a:pt x="3123" y="4314"/>
                  <a:pt x="3121" y="4357"/>
                  <a:pt x="3116" y="4400"/>
                </a:cubicBezTo>
                <a:cubicBezTo>
                  <a:pt x="3137" y="4442"/>
                  <a:pt x="3180" y="4468"/>
                  <a:pt x="3227" y="4468"/>
                </a:cubicBezTo>
                <a:lnTo>
                  <a:pt x="3439" y="4468"/>
                </a:lnTo>
                <a:cubicBezTo>
                  <a:pt x="3491" y="4468"/>
                  <a:pt x="3538" y="4435"/>
                  <a:pt x="3555" y="4385"/>
                </a:cubicBezTo>
                <a:cubicBezTo>
                  <a:pt x="3554" y="4352"/>
                  <a:pt x="3550" y="4321"/>
                  <a:pt x="3550" y="4288"/>
                </a:cubicBezTo>
                <a:lnTo>
                  <a:pt x="3550" y="4288"/>
                </a:lnTo>
                <a:cubicBezTo>
                  <a:pt x="3566" y="4317"/>
                  <a:pt x="3567" y="4354"/>
                  <a:pt x="3555" y="4385"/>
                </a:cubicBezTo>
                <a:cubicBezTo>
                  <a:pt x="3607" y="5018"/>
                  <a:pt x="3921" y="5598"/>
                  <a:pt x="4045" y="5759"/>
                </a:cubicBezTo>
                <a:cubicBezTo>
                  <a:pt x="4182" y="5937"/>
                  <a:pt x="4420" y="6025"/>
                  <a:pt x="4606" y="6025"/>
                </a:cubicBezTo>
                <a:cubicBezTo>
                  <a:pt x="4658" y="6025"/>
                  <a:pt x="4706" y="6018"/>
                  <a:pt x="4746" y="6004"/>
                </a:cubicBezTo>
                <a:cubicBezTo>
                  <a:pt x="4900" y="5950"/>
                  <a:pt x="5096" y="5706"/>
                  <a:pt x="4971" y="5319"/>
                </a:cubicBezTo>
                <a:cubicBezTo>
                  <a:pt x="4965" y="5297"/>
                  <a:pt x="4955" y="5287"/>
                  <a:pt x="4943" y="5287"/>
                </a:cubicBezTo>
                <a:cubicBezTo>
                  <a:pt x="4895" y="5287"/>
                  <a:pt x="4815" y="5448"/>
                  <a:pt x="4763" y="5607"/>
                </a:cubicBezTo>
                <a:cubicBezTo>
                  <a:pt x="4728" y="5714"/>
                  <a:pt x="4625" y="5744"/>
                  <a:pt x="4522" y="5744"/>
                </a:cubicBezTo>
                <a:cubicBezTo>
                  <a:pt x="4434" y="5744"/>
                  <a:pt x="4347" y="5722"/>
                  <a:pt x="4302" y="5707"/>
                </a:cubicBezTo>
                <a:cubicBezTo>
                  <a:pt x="4218" y="5681"/>
                  <a:pt x="3974" y="5466"/>
                  <a:pt x="4175" y="5466"/>
                </a:cubicBezTo>
                <a:cubicBezTo>
                  <a:pt x="4211" y="5466"/>
                  <a:pt x="4261" y="5473"/>
                  <a:pt x="4329" y="5489"/>
                </a:cubicBezTo>
                <a:cubicBezTo>
                  <a:pt x="4380" y="5501"/>
                  <a:pt x="4426" y="5506"/>
                  <a:pt x="4469" y="5506"/>
                </a:cubicBezTo>
                <a:cubicBezTo>
                  <a:pt x="4807" y="5506"/>
                  <a:pt x="4926" y="5169"/>
                  <a:pt x="4937" y="5003"/>
                </a:cubicBezTo>
                <a:cubicBezTo>
                  <a:pt x="4943" y="4912"/>
                  <a:pt x="4893" y="4715"/>
                  <a:pt x="4845" y="4715"/>
                </a:cubicBezTo>
                <a:cubicBezTo>
                  <a:pt x="4829" y="4715"/>
                  <a:pt x="4813" y="4738"/>
                  <a:pt x="4800" y="4794"/>
                </a:cubicBezTo>
                <a:cubicBezTo>
                  <a:pt x="4729" y="5088"/>
                  <a:pt x="4674" y="5315"/>
                  <a:pt x="4445" y="5315"/>
                </a:cubicBezTo>
                <a:cubicBezTo>
                  <a:pt x="4403" y="5315"/>
                  <a:pt x="4355" y="5307"/>
                  <a:pt x="4300" y="5291"/>
                </a:cubicBezTo>
                <a:cubicBezTo>
                  <a:pt x="4177" y="5254"/>
                  <a:pt x="4020" y="5128"/>
                  <a:pt x="4108" y="5128"/>
                </a:cubicBezTo>
                <a:cubicBezTo>
                  <a:pt x="4121" y="5128"/>
                  <a:pt x="4139" y="5130"/>
                  <a:pt x="4163" y="5136"/>
                </a:cubicBezTo>
                <a:cubicBezTo>
                  <a:pt x="4205" y="5147"/>
                  <a:pt x="4246" y="5152"/>
                  <a:pt x="4285" y="5152"/>
                </a:cubicBezTo>
                <a:cubicBezTo>
                  <a:pt x="4666" y="5152"/>
                  <a:pt x="4884" y="4670"/>
                  <a:pt x="4827" y="4237"/>
                </a:cubicBezTo>
                <a:cubicBezTo>
                  <a:pt x="4814" y="4136"/>
                  <a:pt x="4789" y="4096"/>
                  <a:pt x="4761" y="4096"/>
                </a:cubicBezTo>
                <a:cubicBezTo>
                  <a:pt x="4704" y="4096"/>
                  <a:pt x="4639" y="4269"/>
                  <a:pt x="4654" y="4416"/>
                </a:cubicBezTo>
                <a:cubicBezTo>
                  <a:pt x="4674" y="4610"/>
                  <a:pt x="4490" y="4894"/>
                  <a:pt x="4243" y="4894"/>
                </a:cubicBezTo>
                <a:cubicBezTo>
                  <a:pt x="4215" y="4894"/>
                  <a:pt x="4187" y="4891"/>
                  <a:pt x="4158" y="4883"/>
                </a:cubicBezTo>
                <a:cubicBezTo>
                  <a:pt x="4037" y="4851"/>
                  <a:pt x="3828" y="4573"/>
                  <a:pt x="3867" y="4573"/>
                </a:cubicBezTo>
                <a:cubicBezTo>
                  <a:pt x="3869" y="4573"/>
                  <a:pt x="3871" y="4573"/>
                  <a:pt x="3873" y="4574"/>
                </a:cubicBezTo>
                <a:cubicBezTo>
                  <a:pt x="3968" y="4607"/>
                  <a:pt x="4051" y="4621"/>
                  <a:pt x="4126" y="4621"/>
                </a:cubicBezTo>
                <a:cubicBezTo>
                  <a:pt x="4555" y="4621"/>
                  <a:pt x="4672" y="4140"/>
                  <a:pt x="4737" y="3882"/>
                </a:cubicBezTo>
                <a:cubicBezTo>
                  <a:pt x="4749" y="3833"/>
                  <a:pt x="4715" y="3800"/>
                  <a:pt x="4668" y="3800"/>
                </a:cubicBezTo>
                <a:cubicBezTo>
                  <a:pt x="4615" y="3800"/>
                  <a:pt x="4546" y="3842"/>
                  <a:pt x="4506" y="3951"/>
                </a:cubicBezTo>
                <a:cubicBezTo>
                  <a:pt x="4398" y="4248"/>
                  <a:pt x="4316" y="4373"/>
                  <a:pt x="4140" y="4373"/>
                </a:cubicBezTo>
                <a:cubicBezTo>
                  <a:pt x="4054" y="4373"/>
                  <a:pt x="3947" y="4344"/>
                  <a:pt x="3803" y="4291"/>
                </a:cubicBezTo>
                <a:cubicBezTo>
                  <a:pt x="3682" y="4246"/>
                  <a:pt x="3752" y="4107"/>
                  <a:pt x="3880" y="4107"/>
                </a:cubicBezTo>
                <a:cubicBezTo>
                  <a:pt x="3884" y="4107"/>
                  <a:pt x="3888" y="4107"/>
                  <a:pt x="3892" y="4107"/>
                </a:cubicBezTo>
                <a:cubicBezTo>
                  <a:pt x="3905" y="4108"/>
                  <a:pt x="3918" y="4109"/>
                  <a:pt x="3931" y="4109"/>
                </a:cubicBezTo>
                <a:cubicBezTo>
                  <a:pt x="4242" y="4109"/>
                  <a:pt x="4529" y="3854"/>
                  <a:pt x="4616" y="3689"/>
                </a:cubicBezTo>
                <a:cubicBezTo>
                  <a:pt x="4695" y="3539"/>
                  <a:pt x="4604" y="3497"/>
                  <a:pt x="4519" y="3497"/>
                </a:cubicBezTo>
                <a:cubicBezTo>
                  <a:pt x="4471" y="3497"/>
                  <a:pt x="4425" y="3510"/>
                  <a:pt x="4411" y="3524"/>
                </a:cubicBezTo>
                <a:cubicBezTo>
                  <a:pt x="4229" y="3713"/>
                  <a:pt x="4128" y="3821"/>
                  <a:pt x="3970" y="3885"/>
                </a:cubicBezTo>
                <a:cubicBezTo>
                  <a:pt x="3935" y="3900"/>
                  <a:pt x="3908" y="3906"/>
                  <a:pt x="3886" y="3906"/>
                </a:cubicBezTo>
                <a:cubicBezTo>
                  <a:pt x="3811" y="3906"/>
                  <a:pt x="3815" y="3827"/>
                  <a:pt x="3878" y="3753"/>
                </a:cubicBezTo>
                <a:cubicBezTo>
                  <a:pt x="3960" y="3658"/>
                  <a:pt x="4024" y="3538"/>
                  <a:pt x="4187" y="3484"/>
                </a:cubicBezTo>
                <a:cubicBezTo>
                  <a:pt x="4353" y="3429"/>
                  <a:pt x="4558" y="3413"/>
                  <a:pt x="4764" y="3413"/>
                </a:cubicBezTo>
                <a:cubicBezTo>
                  <a:pt x="4982" y="3413"/>
                  <a:pt x="5201" y="3431"/>
                  <a:pt x="5378" y="3439"/>
                </a:cubicBezTo>
                <a:cubicBezTo>
                  <a:pt x="5386" y="3439"/>
                  <a:pt x="5393" y="3440"/>
                  <a:pt x="5401" y="3440"/>
                </a:cubicBezTo>
                <a:cubicBezTo>
                  <a:pt x="5640" y="3440"/>
                  <a:pt x="5532" y="3255"/>
                  <a:pt x="5378" y="3238"/>
                </a:cubicBezTo>
                <a:cubicBezTo>
                  <a:pt x="5354" y="3235"/>
                  <a:pt x="5315" y="3234"/>
                  <a:pt x="5263" y="3234"/>
                </a:cubicBezTo>
                <a:close/>
                <a:moveTo>
                  <a:pt x="1442" y="3222"/>
                </a:moveTo>
                <a:cubicBezTo>
                  <a:pt x="1437" y="3222"/>
                  <a:pt x="1432" y="3222"/>
                  <a:pt x="1428" y="3222"/>
                </a:cubicBezTo>
                <a:lnTo>
                  <a:pt x="1429" y="3224"/>
                </a:lnTo>
                <a:cubicBezTo>
                  <a:pt x="1275" y="3227"/>
                  <a:pt x="1155" y="3416"/>
                  <a:pt x="1415" y="3423"/>
                </a:cubicBezTo>
                <a:cubicBezTo>
                  <a:pt x="1747" y="3432"/>
                  <a:pt x="2238" y="3418"/>
                  <a:pt x="2556" y="3554"/>
                </a:cubicBezTo>
                <a:cubicBezTo>
                  <a:pt x="2710" y="3620"/>
                  <a:pt x="2762" y="3741"/>
                  <a:pt x="2835" y="3842"/>
                </a:cubicBezTo>
                <a:cubicBezTo>
                  <a:pt x="2889" y="3918"/>
                  <a:pt x="2888" y="3993"/>
                  <a:pt x="2822" y="3993"/>
                </a:cubicBezTo>
                <a:cubicBezTo>
                  <a:pt x="2800" y="3993"/>
                  <a:pt x="2772" y="3985"/>
                  <a:pt x="2736" y="3967"/>
                </a:cubicBezTo>
                <a:cubicBezTo>
                  <a:pt x="2592" y="3890"/>
                  <a:pt x="2500" y="3777"/>
                  <a:pt x="2337" y="3576"/>
                </a:cubicBezTo>
                <a:cubicBezTo>
                  <a:pt x="2323" y="3559"/>
                  <a:pt x="2270" y="3541"/>
                  <a:pt x="2219" y="3541"/>
                </a:cubicBezTo>
                <a:cubicBezTo>
                  <a:pt x="2143" y="3541"/>
                  <a:pt x="2069" y="3581"/>
                  <a:pt x="2130" y="3725"/>
                </a:cubicBezTo>
                <a:cubicBezTo>
                  <a:pt x="2205" y="3901"/>
                  <a:pt x="2481" y="4191"/>
                  <a:pt x="2797" y="4192"/>
                </a:cubicBezTo>
                <a:cubicBezTo>
                  <a:pt x="2927" y="4192"/>
                  <a:pt x="2993" y="4343"/>
                  <a:pt x="2868" y="4380"/>
                </a:cubicBezTo>
                <a:cubicBezTo>
                  <a:pt x="2743" y="4417"/>
                  <a:pt x="2646" y="4438"/>
                  <a:pt x="2568" y="4438"/>
                </a:cubicBezTo>
                <a:cubicBezTo>
                  <a:pt x="2378" y="4438"/>
                  <a:pt x="2305" y="4311"/>
                  <a:pt x="2217" y="3993"/>
                </a:cubicBezTo>
                <a:cubicBezTo>
                  <a:pt x="2186" y="3877"/>
                  <a:pt x="2117" y="3831"/>
                  <a:pt x="2065" y="3831"/>
                </a:cubicBezTo>
                <a:cubicBezTo>
                  <a:pt x="2023" y="3831"/>
                  <a:pt x="1992" y="3861"/>
                  <a:pt x="2000" y="3908"/>
                </a:cubicBezTo>
                <a:cubicBezTo>
                  <a:pt x="2046" y="4178"/>
                  <a:pt x="2128" y="4686"/>
                  <a:pt x="2577" y="4686"/>
                </a:cubicBezTo>
                <a:cubicBezTo>
                  <a:pt x="2639" y="4686"/>
                  <a:pt x="2707" y="4676"/>
                  <a:pt x="2783" y="4656"/>
                </a:cubicBezTo>
                <a:cubicBezTo>
                  <a:pt x="2785" y="4655"/>
                  <a:pt x="2786" y="4655"/>
                  <a:pt x="2788" y="4655"/>
                </a:cubicBezTo>
                <a:cubicBezTo>
                  <a:pt x="2828" y="4655"/>
                  <a:pt x="2604" y="4918"/>
                  <a:pt x="2486" y="4942"/>
                </a:cubicBezTo>
                <a:cubicBezTo>
                  <a:pt x="2466" y="4946"/>
                  <a:pt x="2445" y="4948"/>
                  <a:pt x="2426" y="4948"/>
                </a:cubicBezTo>
                <a:cubicBezTo>
                  <a:pt x="2177" y="4948"/>
                  <a:pt x="2008" y="4640"/>
                  <a:pt x="2044" y="4442"/>
                </a:cubicBezTo>
                <a:cubicBezTo>
                  <a:pt x="2069" y="4297"/>
                  <a:pt x="2016" y="4119"/>
                  <a:pt x="1960" y="4119"/>
                </a:cubicBezTo>
                <a:cubicBezTo>
                  <a:pt x="1935" y="4119"/>
                  <a:pt x="1908" y="4157"/>
                  <a:pt x="1889" y="4255"/>
                </a:cubicBezTo>
                <a:cubicBezTo>
                  <a:pt x="1802" y="4692"/>
                  <a:pt x="1989" y="5200"/>
                  <a:pt x="2378" y="5200"/>
                </a:cubicBezTo>
                <a:cubicBezTo>
                  <a:pt x="2406" y="5200"/>
                  <a:pt x="2435" y="5197"/>
                  <a:pt x="2465" y="5192"/>
                </a:cubicBezTo>
                <a:cubicBezTo>
                  <a:pt x="2484" y="5189"/>
                  <a:pt x="2499" y="5187"/>
                  <a:pt x="2510" y="5187"/>
                </a:cubicBezTo>
                <a:cubicBezTo>
                  <a:pt x="2611" y="5187"/>
                  <a:pt x="2446" y="5306"/>
                  <a:pt x="2321" y="5336"/>
                </a:cubicBezTo>
                <a:cubicBezTo>
                  <a:pt x="2279" y="5346"/>
                  <a:pt x="2241" y="5350"/>
                  <a:pt x="2207" y="5350"/>
                </a:cubicBezTo>
                <a:cubicBezTo>
                  <a:pt x="1965" y="5350"/>
                  <a:pt x="1926" y="5114"/>
                  <a:pt x="1877" y="4808"/>
                </a:cubicBezTo>
                <a:cubicBezTo>
                  <a:pt x="1868" y="4750"/>
                  <a:pt x="1854" y="4727"/>
                  <a:pt x="1838" y="4727"/>
                </a:cubicBezTo>
                <a:cubicBezTo>
                  <a:pt x="1792" y="4727"/>
                  <a:pt x="1731" y="4915"/>
                  <a:pt x="1731" y="5004"/>
                </a:cubicBezTo>
                <a:cubicBezTo>
                  <a:pt x="1730" y="5175"/>
                  <a:pt x="1826" y="5537"/>
                  <a:pt x="2181" y="5537"/>
                </a:cubicBezTo>
                <a:cubicBezTo>
                  <a:pt x="2212" y="5537"/>
                  <a:pt x="2246" y="5535"/>
                  <a:pt x="2281" y="5529"/>
                </a:cubicBezTo>
                <a:cubicBezTo>
                  <a:pt x="2334" y="5520"/>
                  <a:pt x="2375" y="5516"/>
                  <a:pt x="2407" y="5516"/>
                </a:cubicBezTo>
                <a:cubicBezTo>
                  <a:pt x="2643" y="5516"/>
                  <a:pt x="2377" y="5726"/>
                  <a:pt x="2292" y="5749"/>
                </a:cubicBezTo>
                <a:cubicBezTo>
                  <a:pt x="2255" y="5758"/>
                  <a:pt x="2190" y="5770"/>
                  <a:pt x="2121" y="5770"/>
                </a:cubicBezTo>
                <a:cubicBezTo>
                  <a:pt x="2009" y="5770"/>
                  <a:pt x="1886" y="5739"/>
                  <a:pt x="1856" y="5615"/>
                </a:cubicBezTo>
                <a:cubicBezTo>
                  <a:pt x="1817" y="5452"/>
                  <a:pt x="1750" y="5285"/>
                  <a:pt x="1704" y="5285"/>
                </a:cubicBezTo>
                <a:cubicBezTo>
                  <a:pt x="1693" y="5285"/>
                  <a:pt x="1684" y="5294"/>
                  <a:pt x="1676" y="5313"/>
                </a:cubicBezTo>
                <a:cubicBezTo>
                  <a:pt x="1528" y="5688"/>
                  <a:pt x="1700" y="5945"/>
                  <a:pt x="1846" y="6009"/>
                </a:cubicBezTo>
                <a:cubicBezTo>
                  <a:pt x="1894" y="6031"/>
                  <a:pt x="1956" y="6042"/>
                  <a:pt x="2023" y="6042"/>
                </a:cubicBezTo>
                <a:cubicBezTo>
                  <a:pt x="2194" y="6042"/>
                  <a:pt x="2404" y="5970"/>
                  <a:pt x="2535" y="5818"/>
                </a:cubicBezTo>
                <a:cubicBezTo>
                  <a:pt x="2672" y="5659"/>
                  <a:pt x="3042" y="5060"/>
                  <a:pt x="3114" y="4400"/>
                </a:cubicBezTo>
                <a:cubicBezTo>
                  <a:pt x="3104" y="4383"/>
                  <a:pt x="3099" y="4364"/>
                  <a:pt x="3099" y="4345"/>
                </a:cubicBezTo>
                <a:cubicBezTo>
                  <a:pt x="3099" y="4319"/>
                  <a:pt x="3108" y="4293"/>
                  <a:pt x="3123" y="4272"/>
                </a:cubicBezTo>
                <a:cubicBezTo>
                  <a:pt x="3127" y="4217"/>
                  <a:pt x="3127" y="4163"/>
                  <a:pt x="3123" y="4107"/>
                </a:cubicBezTo>
                <a:lnTo>
                  <a:pt x="3123" y="4107"/>
                </a:lnTo>
                <a:cubicBezTo>
                  <a:pt x="3146" y="4133"/>
                  <a:pt x="3180" y="4149"/>
                  <a:pt x="3215" y="4149"/>
                </a:cubicBezTo>
                <a:lnTo>
                  <a:pt x="3427" y="4149"/>
                </a:lnTo>
                <a:cubicBezTo>
                  <a:pt x="3495" y="4145"/>
                  <a:pt x="3547" y="4092"/>
                  <a:pt x="3547" y="4024"/>
                </a:cubicBezTo>
                <a:cubicBezTo>
                  <a:pt x="3547" y="3956"/>
                  <a:pt x="3495" y="3901"/>
                  <a:pt x="3427" y="3899"/>
                </a:cubicBezTo>
                <a:lnTo>
                  <a:pt x="3215" y="3899"/>
                </a:lnTo>
                <a:cubicBezTo>
                  <a:pt x="3173" y="3899"/>
                  <a:pt x="3134" y="3920"/>
                  <a:pt x="3111" y="3956"/>
                </a:cubicBezTo>
                <a:cubicBezTo>
                  <a:pt x="3116" y="4007"/>
                  <a:pt x="3121" y="4057"/>
                  <a:pt x="3123" y="4107"/>
                </a:cubicBezTo>
                <a:cubicBezTo>
                  <a:pt x="3102" y="4085"/>
                  <a:pt x="3092" y="4055"/>
                  <a:pt x="3090" y="4024"/>
                </a:cubicBezTo>
                <a:cubicBezTo>
                  <a:pt x="3092" y="4000"/>
                  <a:pt x="3099" y="3977"/>
                  <a:pt x="3111" y="3958"/>
                </a:cubicBezTo>
                <a:cubicBezTo>
                  <a:pt x="3101" y="3880"/>
                  <a:pt x="3085" y="3805"/>
                  <a:pt x="3064" y="3731"/>
                </a:cubicBezTo>
                <a:cubicBezTo>
                  <a:pt x="3043" y="3658"/>
                  <a:pt x="2884" y="3703"/>
                  <a:pt x="2896" y="3578"/>
                </a:cubicBezTo>
                <a:cubicBezTo>
                  <a:pt x="2908" y="3453"/>
                  <a:pt x="2995" y="3422"/>
                  <a:pt x="2811" y="3390"/>
                </a:cubicBezTo>
                <a:cubicBezTo>
                  <a:pt x="2562" y="3346"/>
                  <a:pt x="1642" y="3222"/>
                  <a:pt x="1442" y="3222"/>
                </a:cubicBezTo>
                <a:close/>
                <a:moveTo>
                  <a:pt x="1474" y="3450"/>
                </a:moveTo>
                <a:cubicBezTo>
                  <a:pt x="1458" y="3450"/>
                  <a:pt x="1436" y="3456"/>
                  <a:pt x="1405" y="3469"/>
                </a:cubicBezTo>
                <a:cubicBezTo>
                  <a:pt x="1278" y="3522"/>
                  <a:pt x="1372" y="3630"/>
                  <a:pt x="1261" y="3810"/>
                </a:cubicBezTo>
                <a:cubicBezTo>
                  <a:pt x="777" y="4598"/>
                  <a:pt x="605" y="5393"/>
                  <a:pt x="530" y="5598"/>
                </a:cubicBezTo>
                <a:cubicBezTo>
                  <a:pt x="470" y="5770"/>
                  <a:pt x="230" y="5813"/>
                  <a:pt x="296" y="5987"/>
                </a:cubicBezTo>
                <a:cubicBezTo>
                  <a:pt x="316" y="6043"/>
                  <a:pt x="380" y="6085"/>
                  <a:pt x="432" y="6085"/>
                </a:cubicBezTo>
                <a:cubicBezTo>
                  <a:pt x="466" y="6085"/>
                  <a:pt x="495" y="6069"/>
                  <a:pt x="506" y="6028"/>
                </a:cubicBezTo>
                <a:cubicBezTo>
                  <a:pt x="516" y="5992"/>
                  <a:pt x="561" y="5963"/>
                  <a:pt x="595" y="5963"/>
                </a:cubicBezTo>
                <a:cubicBezTo>
                  <a:pt x="610" y="5963"/>
                  <a:pt x="623" y="5968"/>
                  <a:pt x="629" y="5982"/>
                </a:cubicBezTo>
                <a:cubicBezTo>
                  <a:pt x="654" y="6040"/>
                  <a:pt x="692" y="6067"/>
                  <a:pt x="731" y="6067"/>
                </a:cubicBezTo>
                <a:cubicBezTo>
                  <a:pt x="771" y="6067"/>
                  <a:pt x="813" y="6039"/>
                  <a:pt x="843" y="5985"/>
                </a:cubicBezTo>
                <a:cubicBezTo>
                  <a:pt x="917" y="5855"/>
                  <a:pt x="749" y="5864"/>
                  <a:pt x="784" y="5667"/>
                </a:cubicBezTo>
                <a:cubicBezTo>
                  <a:pt x="903" y="4984"/>
                  <a:pt x="1289" y="4005"/>
                  <a:pt x="1504" y="3866"/>
                </a:cubicBezTo>
                <a:cubicBezTo>
                  <a:pt x="1704" y="3737"/>
                  <a:pt x="1734" y="3575"/>
                  <a:pt x="1601" y="3575"/>
                </a:cubicBezTo>
                <a:cubicBezTo>
                  <a:pt x="1595" y="3575"/>
                  <a:pt x="1590" y="3576"/>
                  <a:pt x="1584" y="3576"/>
                </a:cubicBezTo>
                <a:cubicBezTo>
                  <a:pt x="1581" y="3576"/>
                  <a:pt x="1578" y="3577"/>
                  <a:pt x="1575" y="3577"/>
                </a:cubicBezTo>
                <a:cubicBezTo>
                  <a:pt x="1487" y="3577"/>
                  <a:pt x="1551" y="3450"/>
                  <a:pt x="1474" y="3450"/>
                </a:cubicBezTo>
                <a:close/>
                <a:moveTo>
                  <a:pt x="5314" y="3469"/>
                </a:moveTo>
                <a:cubicBezTo>
                  <a:pt x="5236" y="3469"/>
                  <a:pt x="5299" y="3596"/>
                  <a:pt x="5211" y="3596"/>
                </a:cubicBezTo>
                <a:cubicBezTo>
                  <a:pt x="5208" y="3596"/>
                  <a:pt x="5205" y="3595"/>
                  <a:pt x="5202" y="3595"/>
                </a:cubicBezTo>
                <a:cubicBezTo>
                  <a:pt x="5196" y="3595"/>
                  <a:pt x="5191" y="3594"/>
                  <a:pt x="5185" y="3594"/>
                </a:cubicBezTo>
                <a:cubicBezTo>
                  <a:pt x="5052" y="3594"/>
                  <a:pt x="5084" y="3757"/>
                  <a:pt x="5282" y="3885"/>
                </a:cubicBezTo>
                <a:cubicBezTo>
                  <a:pt x="5497" y="4024"/>
                  <a:pt x="5883" y="5003"/>
                  <a:pt x="6004" y="5688"/>
                </a:cubicBezTo>
                <a:cubicBezTo>
                  <a:pt x="6037" y="5883"/>
                  <a:pt x="5869" y="5874"/>
                  <a:pt x="5943" y="6004"/>
                </a:cubicBezTo>
                <a:cubicBezTo>
                  <a:pt x="5973" y="6058"/>
                  <a:pt x="6015" y="6087"/>
                  <a:pt x="6056" y="6087"/>
                </a:cubicBezTo>
                <a:cubicBezTo>
                  <a:pt x="6095" y="6087"/>
                  <a:pt x="6133" y="6060"/>
                  <a:pt x="6159" y="6002"/>
                </a:cubicBezTo>
                <a:cubicBezTo>
                  <a:pt x="6164" y="5988"/>
                  <a:pt x="6177" y="5982"/>
                  <a:pt x="6192" y="5982"/>
                </a:cubicBezTo>
                <a:cubicBezTo>
                  <a:pt x="6225" y="5982"/>
                  <a:pt x="6270" y="6012"/>
                  <a:pt x="6280" y="6047"/>
                </a:cubicBezTo>
                <a:cubicBezTo>
                  <a:pt x="6292" y="6088"/>
                  <a:pt x="6321" y="6105"/>
                  <a:pt x="6354" y="6105"/>
                </a:cubicBezTo>
                <a:cubicBezTo>
                  <a:pt x="6407" y="6105"/>
                  <a:pt x="6471" y="6063"/>
                  <a:pt x="6492" y="6006"/>
                </a:cubicBezTo>
                <a:cubicBezTo>
                  <a:pt x="6558" y="5834"/>
                  <a:pt x="6316" y="5789"/>
                  <a:pt x="6256" y="5617"/>
                </a:cubicBezTo>
                <a:cubicBezTo>
                  <a:pt x="6183" y="5412"/>
                  <a:pt x="6009" y="4617"/>
                  <a:pt x="5525" y="3831"/>
                </a:cubicBezTo>
                <a:cubicBezTo>
                  <a:pt x="5414" y="3649"/>
                  <a:pt x="5508" y="3541"/>
                  <a:pt x="5383" y="3488"/>
                </a:cubicBezTo>
                <a:cubicBezTo>
                  <a:pt x="5352" y="3475"/>
                  <a:pt x="5330" y="3469"/>
                  <a:pt x="5314" y="3469"/>
                </a:cubicBezTo>
                <a:close/>
                <a:moveTo>
                  <a:pt x="3286" y="6034"/>
                </a:moveTo>
                <a:cubicBezTo>
                  <a:pt x="3219" y="6034"/>
                  <a:pt x="3161" y="6089"/>
                  <a:pt x="3161" y="6159"/>
                </a:cubicBezTo>
                <a:cubicBezTo>
                  <a:pt x="3161" y="6228"/>
                  <a:pt x="3219" y="6284"/>
                  <a:pt x="3286" y="6284"/>
                </a:cubicBezTo>
                <a:lnTo>
                  <a:pt x="3498" y="6284"/>
                </a:lnTo>
                <a:cubicBezTo>
                  <a:pt x="3567" y="6284"/>
                  <a:pt x="3623" y="6228"/>
                  <a:pt x="3623" y="6159"/>
                </a:cubicBezTo>
                <a:cubicBezTo>
                  <a:pt x="3623" y="6089"/>
                  <a:pt x="3567" y="6034"/>
                  <a:pt x="3498" y="6034"/>
                </a:cubicBezTo>
                <a:close/>
                <a:moveTo>
                  <a:pt x="3300" y="6315"/>
                </a:moveTo>
                <a:cubicBezTo>
                  <a:pt x="3231" y="6315"/>
                  <a:pt x="3175" y="6372"/>
                  <a:pt x="3175" y="6441"/>
                </a:cubicBezTo>
                <a:cubicBezTo>
                  <a:pt x="3175" y="6509"/>
                  <a:pt x="3231" y="6566"/>
                  <a:pt x="3300" y="6566"/>
                </a:cubicBezTo>
                <a:lnTo>
                  <a:pt x="3512" y="6566"/>
                </a:lnTo>
                <a:cubicBezTo>
                  <a:pt x="3581" y="6566"/>
                  <a:pt x="3637" y="6509"/>
                  <a:pt x="3637" y="6441"/>
                </a:cubicBezTo>
                <a:cubicBezTo>
                  <a:pt x="3637" y="6372"/>
                  <a:pt x="3581" y="6315"/>
                  <a:pt x="3512" y="6315"/>
                </a:cubicBezTo>
                <a:close/>
                <a:moveTo>
                  <a:pt x="2907" y="7166"/>
                </a:moveTo>
                <a:cubicBezTo>
                  <a:pt x="2954" y="7166"/>
                  <a:pt x="3065" y="7240"/>
                  <a:pt x="3173" y="7351"/>
                </a:cubicBezTo>
                <a:cubicBezTo>
                  <a:pt x="3298" y="7479"/>
                  <a:pt x="3377" y="7608"/>
                  <a:pt x="3345" y="7637"/>
                </a:cubicBezTo>
                <a:cubicBezTo>
                  <a:pt x="3341" y="7642"/>
                  <a:pt x="3335" y="7644"/>
                  <a:pt x="3326" y="7644"/>
                </a:cubicBezTo>
                <a:cubicBezTo>
                  <a:pt x="3279" y="7644"/>
                  <a:pt x="3171" y="7570"/>
                  <a:pt x="3062" y="7460"/>
                </a:cubicBezTo>
                <a:cubicBezTo>
                  <a:pt x="2936" y="7332"/>
                  <a:pt x="2859" y="7203"/>
                  <a:pt x="2889" y="7172"/>
                </a:cubicBezTo>
                <a:cubicBezTo>
                  <a:pt x="2893" y="7168"/>
                  <a:pt x="2899" y="7166"/>
                  <a:pt x="2907" y="7166"/>
                </a:cubicBezTo>
                <a:close/>
                <a:moveTo>
                  <a:pt x="4037" y="7169"/>
                </a:moveTo>
                <a:cubicBezTo>
                  <a:pt x="4046" y="7169"/>
                  <a:pt x="4052" y="7171"/>
                  <a:pt x="4057" y="7176"/>
                </a:cubicBezTo>
                <a:cubicBezTo>
                  <a:pt x="4086" y="7205"/>
                  <a:pt x="4008" y="7333"/>
                  <a:pt x="3883" y="7462"/>
                </a:cubicBezTo>
                <a:cubicBezTo>
                  <a:pt x="3775" y="7570"/>
                  <a:pt x="3666" y="7644"/>
                  <a:pt x="3618" y="7644"/>
                </a:cubicBezTo>
                <a:cubicBezTo>
                  <a:pt x="3609" y="7644"/>
                  <a:pt x="3603" y="7642"/>
                  <a:pt x="3599" y="7637"/>
                </a:cubicBezTo>
                <a:cubicBezTo>
                  <a:pt x="3567" y="7608"/>
                  <a:pt x="3646" y="7479"/>
                  <a:pt x="3772" y="7351"/>
                </a:cubicBezTo>
                <a:cubicBezTo>
                  <a:pt x="3879" y="7243"/>
                  <a:pt x="3988" y="7169"/>
                  <a:pt x="4037" y="7169"/>
                </a:cubicBezTo>
                <a:close/>
                <a:moveTo>
                  <a:pt x="3004" y="7721"/>
                </a:moveTo>
                <a:cubicBezTo>
                  <a:pt x="3033" y="7721"/>
                  <a:pt x="3062" y="7727"/>
                  <a:pt x="3090" y="7741"/>
                </a:cubicBezTo>
                <a:cubicBezTo>
                  <a:pt x="3177" y="7785"/>
                  <a:pt x="3215" y="7882"/>
                  <a:pt x="3177" y="7958"/>
                </a:cubicBezTo>
                <a:cubicBezTo>
                  <a:pt x="3151" y="8010"/>
                  <a:pt x="3097" y="8038"/>
                  <a:pt x="3038" y="8038"/>
                </a:cubicBezTo>
                <a:cubicBezTo>
                  <a:pt x="3010" y="8038"/>
                  <a:pt x="2980" y="8031"/>
                  <a:pt x="2951" y="8017"/>
                </a:cubicBezTo>
                <a:cubicBezTo>
                  <a:pt x="2865" y="7974"/>
                  <a:pt x="2826" y="7877"/>
                  <a:pt x="2865" y="7800"/>
                </a:cubicBezTo>
                <a:cubicBezTo>
                  <a:pt x="2890" y="7750"/>
                  <a:pt x="2945" y="7721"/>
                  <a:pt x="3004" y="7721"/>
                </a:cubicBezTo>
                <a:close/>
                <a:moveTo>
                  <a:pt x="3969" y="7722"/>
                </a:moveTo>
                <a:cubicBezTo>
                  <a:pt x="3995" y="7722"/>
                  <a:pt x="4022" y="7728"/>
                  <a:pt x="4048" y="7741"/>
                </a:cubicBezTo>
                <a:cubicBezTo>
                  <a:pt x="4133" y="7781"/>
                  <a:pt x="4170" y="7884"/>
                  <a:pt x="4130" y="7969"/>
                </a:cubicBezTo>
                <a:cubicBezTo>
                  <a:pt x="4099" y="8039"/>
                  <a:pt x="4035" y="8074"/>
                  <a:pt x="3970" y="8074"/>
                </a:cubicBezTo>
                <a:cubicBezTo>
                  <a:pt x="3901" y="8074"/>
                  <a:pt x="3833" y="8035"/>
                  <a:pt x="3805" y="7958"/>
                </a:cubicBezTo>
                <a:cubicBezTo>
                  <a:pt x="3761" y="7837"/>
                  <a:pt x="3856" y="7722"/>
                  <a:pt x="3969" y="7722"/>
                </a:cubicBezTo>
                <a:close/>
                <a:moveTo>
                  <a:pt x="4280" y="6168"/>
                </a:moveTo>
                <a:cubicBezTo>
                  <a:pt x="4005" y="6168"/>
                  <a:pt x="3886" y="6499"/>
                  <a:pt x="3803" y="6587"/>
                </a:cubicBezTo>
                <a:cubicBezTo>
                  <a:pt x="3712" y="6683"/>
                  <a:pt x="3599" y="6711"/>
                  <a:pt x="3485" y="6711"/>
                </a:cubicBezTo>
                <a:cubicBezTo>
                  <a:pt x="3341" y="6711"/>
                  <a:pt x="3194" y="6667"/>
                  <a:pt x="3083" y="6660"/>
                </a:cubicBezTo>
                <a:cubicBezTo>
                  <a:pt x="2912" y="6651"/>
                  <a:pt x="2734" y="6288"/>
                  <a:pt x="2319" y="6288"/>
                </a:cubicBezTo>
                <a:cubicBezTo>
                  <a:pt x="2255" y="6288"/>
                  <a:pt x="2186" y="6297"/>
                  <a:pt x="2110" y="6316"/>
                </a:cubicBezTo>
                <a:cubicBezTo>
                  <a:pt x="1644" y="6439"/>
                  <a:pt x="1993" y="6989"/>
                  <a:pt x="2144" y="6989"/>
                </a:cubicBezTo>
                <a:cubicBezTo>
                  <a:pt x="2151" y="6989"/>
                  <a:pt x="2159" y="6988"/>
                  <a:pt x="2165" y="6985"/>
                </a:cubicBezTo>
                <a:cubicBezTo>
                  <a:pt x="2243" y="6947"/>
                  <a:pt x="2303" y="6921"/>
                  <a:pt x="2343" y="6921"/>
                </a:cubicBezTo>
                <a:cubicBezTo>
                  <a:pt x="2389" y="6921"/>
                  <a:pt x="2407" y="6957"/>
                  <a:pt x="2391" y="7054"/>
                </a:cubicBezTo>
                <a:cubicBezTo>
                  <a:pt x="2344" y="7349"/>
                  <a:pt x="2450" y="7257"/>
                  <a:pt x="2646" y="7356"/>
                </a:cubicBezTo>
                <a:cubicBezTo>
                  <a:pt x="2844" y="7455"/>
                  <a:pt x="2658" y="7542"/>
                  <a:pt x="2641" y="7715"/>
                </a:cubicBezTo>
                <a:cubicBezTo>
                  <a:pt x="2607" y="8044"/>
                  <a:pt x="2796" y="8170"/>
                  <a:pt x="2996" y="8170"/>
                </a:cubicBezTo>
                <a:cubicBezTo>
                  <a:pt x="3194" y="8170"/>
                  <a:pt x="3402" y="8047"/>
                  <a:pt x="3416" y="7875"/>
                </a:cubicBezTo>
                <a:cubicBezTo>
                  <a:pt x="3422" y="7821"/>
                  <a:pt x="3442" y="7780"/>
                  <a:pt x="3471" y="7780"/>
                </a:cubicBezTo>
                <a:cubicBezTo>
                  <a:pt x="3499" y="7780"/>
                  <a:pt x="3534" y="7819"/>
                  <a:pt x="3569" y="7922"/>
                </a:cubicBezTo>
                <a:cubicBezTo>
                  <a:pt x="3631" y="8105"/>
                  <a:pt x="3773" y="8173"/>
                  <a:pt x="3922" y="8173"/>
                </a:cubicBezTo>
                <a:cubicBezTo>
                  <a:pt x="4113" y="8173"/>
                  <a:pt x="4314" y="8060"/>
                  <a:pt x="4364" y="7929"/>
                </a:cubicBezTo>
                <a:lnTo>
                  <a:pt x="4364" y="7929"/>
                </a:lnTo>
                <a:lnTo>
                  <a:pt x="4362" y="7931"/>
                </a:lnTo>
                <a:cubicBezTo>
                  <a:pt x="4428" y="7759"/>
                  <a:pt x="4000" y="7384"/>
                  <a:pt x="4300" y="7349"/>
                </a:cubicBezTo>
                <a:cubicBezTo>
                  <a:pt x="4480" y="7323"/>
                  <a:pt x="4640" y="7143"/>
                  <a:pt x="4498" y="6974"/>
                </a:cubicBezTo>
                <a:cubicBezTo>
                  <a:pt x="4371" y="6861"/>
                  <a:pt x="4400" y="6816"/>
                  <a:pt x="4604" y="6757"/>
                </a:cubicBezTo>
                <a:cubicBezTo>
                  <a:pt x="4871" y="6681"/>
                  <a:pt x="4831" y="6306"/>
                  <a:pt x="4385" y="6183"/>
                </a:cubicBezTo>
                <a:cubicBezTo>
                  <a:pt x="4348" y="6173"/>
                  <a:pt x="4313" y="6168"/>
                  <a:pt x="4280" y="6168"/>
                </a:cubicBezTo>
                <a:close/>
                <a:moveTo>
                  <a:pt x="778" y="6088"/>
                </a:moveTo>
                <a:cubicBezTo>
                  <a:pt x="776" y="6088"/>
                  <a:pt x="773" y="6089"/>
                  <a:pt x="770" y="6089"/>
                </a:cubicBezTo>
                <a:cubicBezTo>
                  <a:pt x="625" y="6123"/>
                  <a:pt x="680" y="6194"/>
                  <a:pt x="609" y="6194"/>
                </a:cubicBezTo>
                <a:cubicBezTo>
                  <a:pt x="586" y="6194"/>
                  <a:pt x="551" y="6187"/>
                  <a:pt x="492" y="6169"/>
                </a:cubicBezTo>
                <a:cubicBezTo>
                  <a:pt x="478" y="6165"/>
                  <a:pt x="466" y="6163"/>
                  <a:pt x="455" y="6163"/>
                </a:cubicBezTo>
                <a:cubicBezTo>
                  <a:pt x="315" y="6163"/>
                  <a:pt x="424" y="6500"/>
                  <a:pt x="464" y="6613"/>
                </a:cubicBezTo>
                <a:cubicBezTo>
                  <a:pt x="640" y="7099"/>
                  <a:pt x="674" y="7995"/>
                  <a:pt x="638" y="8455"/>
                </a:cubicBezTo>
                <a:lnTo>
                  <a:pt x="640" y="8453"/>
                </a:lnTo>
                <a:lnTo>
                  <a:pt x="640" y="8453"/>
                </a:lnTo>
                <a:cubicBezTo>
                  <a:pt x="635" y="8502"/>
                  <a:pt x="642" y="8562"/>
                  <a:pt x="688" y="8562"/>
                </a:cubicBezTo>
                <a:cubicBezTo>
                  <a:pt x="709" y="8562"/>
                  <a:pt x="738" y="8550"/>
                  <a:pt x="777" y="8519"/>
                </a:cubicBezTo>
                <a:cubicBezTo>
                  <a:pt x="797" y="8502"/>
                  <a:pt x="814" y="8496"/>
                  <a:pt x="830" y="8496"/>
                </a:cubicBezTo>
                <a:cubicBezTo>
                  <a:pt x="884" y="8496"/>
                  <a:pt x="912" y="8578"/>
                  <a:pt x="955" y="8595"/>
                </a:cubicBezTo>
                <a:cubicBezTo>
                  <a:pt x="959" y="8597"/>
                  <a:pt x="964" y="8598"/>
                  <a:pt x="968" y="8598"/>
                </a:cubicBezTo>
                <a:cubicBezTo>
                  <a:pt x="1024" y="8598"/>
                  <a:pt x="1134" y="8476"/>
                  <a:pt x="966" y="8311"/>
                </a:cubicBezTo>
                <a:cubicBezTo>
                  <a:pt x="749" y="8099"/>
                  <a:pt x="846" y="6671"/>
                  <a:pt x="858" y="6412"/>
                </a:cubicBezTo>
                <a:cubicBezTo>
                  <a:pt x="863" y="6302"/>
                  <a:pt x="852" y="6088"/>
                  <a:pt x="778" y="6088"/>
                </a:cubicBezTo>
                <a:close/>
                <a:moveTo>
                  <a:pt x="6008" y="6109"/>
                </a:moveTo>
                <a:cubicBezTo>
                  <a:pt x="5935" y="6109"/>
                  <a:pt x="5924" y="6321"/>
                  <a:pt x="5929" y="6433"/>
                </a:cubicBezTo>
                <a:cubicBezTo>
                  <a:pt x="5942" y="6690"/>
                  <a:pt x="6041" y="8120"/>
                  <a:pt x="5824" y="8331"/>
                </a:cubicBezTo>
                <a:cubicBezTo>
                  <a:pt x="5654" y="8496"/>
                  <a:pt x="5766" y="8618"/>
                  <a:pt x="5822" y="8618"/>
                </a:cubicBezTo>
                <a:cubicBezTo>
                  <a:pt x="5827" y="8618"/>
                  <a:pt x="5831" y="8618"/>
                  <a:pt x="5834" y="8616"/>
                </a:cubicBezTo>
                <a:cubicBezTo>
                  <a:pt x="5876" y="8597"/>
                  <a:pt x="5905" y="8516"/>
                  <a:pt x="5959" y="8516"/>
                </a:cubicBezTo>
                <a:cubicBezTo>
                  <a:pt x="5974" y="8516"/>
                  <a:pt x="5991" y="8522"/>
                  <a:pt x="6011" y="8538"/>
                </a:cubicBezTo>
                <a:cubicBezTo>
                  <a:pt x="6050" y="8570"/>
                  <a:pt x="6079" y="8582"/>
                  <a:pt x="6100" y="8582"/>
                </a:cubicBezTo>
                <a:cubicBezTo>
                  <a:pt x="6146" y="8582"/>
                  <a:pt x="6153" y="8521"/>
                  <a:pt x="6150" y="8474"/>
                </a:cubicBezTo>
                <a:cubicBezTo>
                  <a:pt x="6113" y="8014"/>
                  <a:pt x="6146" y="7120"/>
                  <a:pt x="6323" y="6634"/>
                </a:cubicBezTo>
                <a:cubicBezTo>
                  <a:pt x="6365" y="6520"/>
                  <a:pt x="6473" y="6182"/>
                  <a:pt x="6332" y="6182"/>
                </a:cubicBezTo>
                <a:cubicBezTo>
                  <a:pt x="6322" y="6182"/>
                  <a:pt x="6309" y="6184"/>
                  <a:pt x="6296" y="6188"/>
                </a:cubicBezTo>
                <a:cubicBezTo>
                  <a:pt x="6237" y="6206"/>
                  <a:pt x="6201" y="6213"/>
                  <a:pt x="6179" y="6213"/>
                </a:cubicBezTo>
                <a:cubicBezTo>
                  <a:pt x="6108" y="6213"/>
                  <a:pt x="6163" y="6143"/>
                  <a:pt x="6018" y="6110"/>
                </a:cubicBezTo>
                <a:cubicBezTo>
                  <a:pt x="6015" y="6109"/>
                  <a:pt x="6012" y="6109"/>
                  <a:pt x="6008" y="6109"/>
                </a:cubicBezTo>
                <a:close/>
                <a:moveTo>
                  <a:pt x="1023" y="8727"/>
                </a:moveTo>
                <a:cubicBezTo>
                  <a:pt x="987" y="8727"/>
                  <a:pt x="946" y="8764"/>
                  <a:pt x="933" y="8795"/>
                </a:cubicBezTo>
                <a:cubicBezTo>
                  <a:pt x="922" y="8818"/>
                  <a:pt x="935" y="8838"/>
                  <a:pt x="983" y="8838"/>
                </a:cubicBezTo>
                <a:cubicBezTo>
                  <a:pt x="1002" y="8838"/>
                  <a:pt x="1027" y="8835"/>
                  <a:pt x="1058" y="8828"/>
                </a:cubicBezTo>
                <a:cubicBezTo>
                  <a:pt x="1067" y="8826"/>
                  <a:pt x="1075" y="8825"/>
                  <a:pt x="1083" y="8825"/>
                </a:cubicBezTo>
                <a:cubicBezTo>
                  <a:pt x="1127" y="8825"/>
                  <a:pt x="1157" y="8857"/>
                  <a:pt x="1224" y="8963"/>
                </a:cubicBezTo>
                <a:cubicBezTo>
                  <a:pt x="1233" y="8977"/>
                  <a:pt x="1243" y="8982"/>
                  <a:pt x="1254" y="8982"/>
                </a:cubicBezTo>
                <a:cubicBezTo>
                  <a:pt x="1293" y="8982"/>
                  <a:pt x="1337" y="8902"/>
                  <a:pt x="1304" y="8854"/>
                </a:cubicBezTo>
                <a:cubicBezTo>
                  <a:pt x="1256" y="8784"/>
                  <a:pt x="1091" y="8732"/>
                  <a:pt x="1030" y="8727"/>
                </a:cubicBezTo>
                <a:cubicBezTo>
                  <a:pt x="1028" y="8727"/>
                  <a:pt x="1026" y="8727"/>
                  <a:pt x="1023" y="8727"/>
                </a:cubicBezTo>
                <a:close/>
                <a:moveTo>
                  <a:pt x="5761" y="8746"/>
                </a:moveTo>
                <a:cubicBezTo>
                  <a:pt x="5759" y="8746"/>
                  <a:pt x="5758" y="8746"/>
                  <a:pt x="5756" y="8746"/>
                </a:cubicBezTo>
                <a:cubicBezTo>
                  <a:pt x="5695" y="8753"/>
                  <a:pt x="5530" y="8803"/>
                  <a:pt x="5482" y="8873"/>
                </a:cubicBezTo>
                <a:cubicBezTo>
                  <a:pt x="5449" y="8921"/>
                  <a:pt x="5493" y="9002"/>
                  <a:pt x="5532" y="9002"/>
                </a:cubicBezTo>
                <a:cubicBezTo>
                  <a:pt x="5543" y="9002"/>
                  <a:pt x="5553" y="8996"/>
                  <a:pt x="5562" y="8982"/>
                </a:cubicBezTo>
                <a:cubicBezTo>
                  <a:pt x="5628" y="8878"/>
                  <a:pt x="5659" y="8845"/>
                  <a:pt x="5701" y="8845"/>
                </a:cubicBezTo>
                <a:cubicBezTo>
                  <a:pt x="5709" y="8845"/>
                  <a:pt x="5718" y="8846"/>
                  <a:pt x="5728" y="8849"/>
                </a:cubicBezTo>
                <a:cubicBezTo>
                  <a:pt x="5758" y="8855"/>
                  <a:pt x="5782" y="8857"/>
                  <a:pt x="5800" y="8857"/>
                </a:cubicBezTo>
                <a:cubicBezTo>
                  <a:pt x="5851" y="8857"/>
                  <a:pt x="5864" y="8838"/>
                  <a:pt x="5853" y="8814"/>
                </a:cubicBezTo>
                <a:cubicBezTo>
                  <a:pt x="5838" y="8782"/>
                  <a:pt x="5798" y="8746"/>
                  <a:pt x="5761" y="8746"/>
                </a:cubicBezTo>
                <a:close/>
                <a:moveTo>
                  <a:pt x="817" y="8574"/>
                </a:moveTo>
                <a:cubicBezTo>
                  <a:pt x="671" y="8574"/>
                  <a:pt x="495" y="8749"/>
                  <a:pt x="442" y="8861"/>
                </a:cubicBezTo>
                <a:cubicBezTo>
                  <a:pt x="353" y="9048"/>
                  <a:pt x="369" y="9079"/>
                  <a:pt x="457" y="9088"/>
                </a:cubicBezTo>
                <a:cubicBezTo>
                  <a:pt x="470" y="9089"/>
                  <a:pt x="482" y="9090"/>
                  <a:pt x="494" y="9090"/>
                </a:cubicBezTo>
                <a:cubicBezTo>
                  <a:pt x="564" y="9090"/>
                  <a:pt x="617" y="9062"/>
                  <a:pt x="640" y="8930"/>
                </a:cubicBezTo>
                <a:cubicBezTo>
                  <a:pt x="642" y="8917"/>
                  <a:pt x="646" y="8913"/>
                  <a:pt x="653" y="8913"/>
                </a:cubicBezTo>
                <a:cubicBezTo>
                  <a:pt x="667" y="8913"/>
                  <a:pt x="689" y="8931"/>
                  <a:pt x="721" y="8939"/>
                </a:cubicBezTo>
                <a:cubicBezTo>
                  <a:pt x="727" y="8940"/>
                  <a:pt x="732" y="8940"/>
                  <a:pt x="738" y="8940"/>
                </a:cubicBezTo>
                <a:cubicBezTo>
                  <a:pt x="777" y="8940"/>
                  <a:pt x="811" y="8914"/>
                  <a:pt x="822" y="8876"/>
                </a:cubicBezTo>
                <a:cubicBezTo>
                  <a:pt x="827" y="8854"/>
                  <a:pt x="830" y="8765"/>
                  <a:pt x="852" y="8765"/>
                </a:cubicBezTo>
                <a:cubicBezTo>
                  <a:pt x="853" y="8765"/>
                  <a:pt x="853" y="8765"/>
                  <a:pt x="853" y="8765"/>
                </a:cubicBezTo>
                <a:cubicBezTo>
                  <a:pt x="859" y="8766"/>
                  <a:pt x="864" y="8766"/>
                  <a:pt x="869" y="8766"/>
                </a:cubicBezTo>
                <a:cubicBezTo>
                  <a:pt x="955" y="8766"/>
                  <a:pt x="1003" y="8690"/>
                  <a:pt x="926" y="8618"/>
                </a:cubicBezTo>
                <a:cubicBezTo>
                  <a:pt x="894" y="8587"/>
                  <a:pt x="857" y="8574"/>
                  <a:pt x="817" y="8574"/>
                </a:cubicBezTo>
                <a:close/>
                <a:moveTo>
                  <a:pt x="5969" y="8595"/>
                </a:moveTo>
                <a:cubicBezTo>
                  <a:pt x="5929" y="8595"/>
                  <a:pt x="5892" y="8608"/>
                  <a:pt x="5860" y="8639"/>
                </a:cubicBezTo>
                <a:cubicBezTo>
                  <a:pt x="5785" y="8710"/>
                  <a:pt x="5831" y="8787"/>
                  <a:pt x="5918" y="8787"/>
                </a:cubicBezTo>
                <a:cubicBezTo>
                  <a:pt x="5923" y="8787"/>
                  <a:pt x="5929" y="8787"/>
                  <a:pt x="5935" y="8786"/>
                </a:cubicBezTo>
                <a:cubicBezTo>
                  <a:pt x="5935" y="8786"/>
                  <a:pt x="5935" y="8786"/>
                  <a:pt x="5935" y="8786"/>
                </a:cubicBezTo>
                <a:cubicBezTo>
                  <a:pt x="5957" y="8786"/>
                  <a:pt x="5959" y="8875"/>
                  <a:pt x="5966" y="8897"/>
                </a:cubicBezTo>
                <a:cubicBezTo>
                  <a:pt x="5975" y="8935"/>
                  <a:pt x="6010" y="8961"/>
                  <a:pt x="6048" y="8961"/>
                </a:cubicBezTo>
                <a:cubicBezTo>
                  <a:pt x="6054" y="8961"/>
                  <a:pt x="6059" y="8961"/>
                  <a:pt x="6065" y="8960"/>
                </a:cubicBezTo>
                <a:cubicBezTo>
                  <a:pt x="6098" y="8952"/>
                  <a:pt x="6121" y="8934"/>
                  <a:pt x="6134" y="8934"/>
                </a:cubicBezTo>
                <a:cubicBezTo>
                  <a:pt x="6141" y="8934"/>
                  <a:pt x="6146" y="8938"/>
                  <a:pt x="6148" y="8951"/>
                </a:cubicBezTo>
                <a:cubicBezTo>
                  <a:pt x="6169" y="9083"/>
                  <a:pt x="6224" y="9111"/>
                  <a:pt x="6293" y="9111"/>
                </a:cubicBezTo>
                <a:cubicBezTo>
                  <a:pt x="6305" y="9111"/>
                  <a:pt x="6318" y="9110"/>
                  <a:pt x="6330" y="9109"/>
                </a:cubicBezTo>
                <a:cubicBezTo>
                  <a:pt x="6417" y="9098"/>
                  <a:pt x="6434" y="9069"/>
                  <a:pt x="6346" y="8882"/>
                </a:cubicBezTo>
                <a:cubicBezTo>
                  <a:pt x="6293" y="8770"/>
                  <a:pt x="6115" y="8595"/>
                  <a:pt x="5969" y="8595"/>
                </a:cubicBezTo>
                <a:close/>
                <a:moveTo>
                  <a:pt x="1375" y="8985"/>
                </a:moveTo>
                <a:cubicBezTo>
                  <a:pt x="1353" y="8985"/>
                  <a:pt x="1322" y="9000"/>
                  <a:pt x="1303" y="9017"/>
                </a:cubicBezTo>
                <a:cubicBezTo>
                  <a:pt x="1277" y="9039"/>
                  <a:pt x="1292" y="9041"/>
                  <a:pt x="1355" y="9081"/>
                </a:cubicBezTo>
                <a:cubicBezTo>
                  <a:pt x="1395" y="9107"/>
                  <a:pt x="1388" y="9145"/>
                  <a:pt x="1396" y="9232"/>
                </a:cubicBezTo>
                <a:cubicBezTo>
                  <a:pt x="1398" y="9252"/>
                  <a:pt x="1405" y="9259"/>
                  <a:pt x="1416" y="9259"/>
                </a:cubicBezTo>
                <a:cubicBezTo>
                  <a:pt x="1441" y="9259"/>
                  <a:pt x="1480" y="9211"/>
                  <a:pt x="1478" y="9173"/>
                </a:cubicBezTo>
                <a:cubicBezTo>
                  <a:pt x="1471" y="9090"/>
                  <a:pt x="1424" y="9013"/>
                  <a:pt x="1393" y="8991"/>
                </a:cubicBezTo>
                <a:cubicBezTo>
                  <a:pt x="1388" y="8987"/>
                  <a:pt x="1382" y="8985"/>
                  <a:pt x="1375" y="8985"/>
                </a:cubicBezTo>
                <a:close/>
                <a:moveTo>
                  <a:pt x="5411" y="9007"/>
                </a:moveTo>
                <a:cubicBezTo>
                  <a:pt x="5404" y="9007"/>
                  <a:pt x="5398" y="9008"/>
                  <a:pt x="5393" y="9012"/>
                </a:cubicBezTo>
                <a:cubicBezTo>
                  <a:pt x="5364" y="9034"/>
                  <a:pt x="5317" y="9111"/>
                  <a:pt x="5310" y="9196"/>
                </a:cubicBezTo>
                <a:cubicBezTo>
                  <a:pt x="5306" y="9233"/>
                  <a:pt x="5346" y="9282"/>
                  <a:pt x="5371" y="9282"/>
                </a:cubicBezTo>
                <a:cubicBezTo>
                  <a:pt x="5382" y="9282"/>
                  <a:pt x="5389" y="9274"/>
                  <a:pt x="5391" y="9255"/>
                </a:cubicBezTo>
                <a:cubicBezTo>
                  <a:pt x="5400" y="9168"/>
                  <a:pt x="5393" y="9128"/>
                  <a:pt x="5433" y="9102"/>
                </a:cubicBezTo>
                <a:lnTo>
                  <a:pt x="5433" y="9104"/>
                </a:lnTo>
                <a:cubicBezTo>
                  <a:pt x="5496" y="9062"/>
                  <a:pt x="5509" y="9062"/>
                  <a:pt x="5483" y="9039"/>
                </a:cubicBezTo>
                <a:cubicBezTo>
                  <a:pt x="5464" y="9021"/>
                  <a:pt x="5433" y="9007"/>
                  <a:pt x="5411" y="9007"/>
                </a:cubicBezTo>
                <a:close/>
                <a:moveTo>
                  <a:pt x="335" y="9076"/>
                </a:moveTo>
                <a:cubicBezTo>
                  <a:pt x="321" y="9076"/>
                  <a:pt x="306" y="9082"/>
                  <a:pt x="294" y="9095"/>
                </a:cubicBezTo>
                <a:lnTo>
                  <a:pt x="190" y="9277"/>
                </a:lnTo>
                <a:cubicBezTo>
                  <a:pt x="176" y="9316"/>
                  <a:pt x="207" y="9349"/>
                  <a:pt x="240" y="9349"/>
                </a:cubicBezTo>
                <a:cubicBezTo>
                  <a:pt x="255" y="9349"/>
                  <a:pt x="269" y="9343"/>
                  <a:pt x="280" y="9329"/>
                </a:cubicBezTo>
                <a:lnTo>
                  <a:pt x="386" y="9147"/>
                </a:lnTo>
                <a:cubicBezTo>
                  <a:pt x="400" y="9108"/>
                  <a:pt x="368" y="9076"/>
                  <a:pt x="335" y="9076"/>
                </a:cubicBezTo>
                <a:close/>
                <a:moveTo>
                  <a:pt x="6452" y="9095"/>
                </a:moveTo>
                <a:cubicBezTo>
                  <a:pt x="6418" y="9095"/>
                  <a:pt x="6386" y="9127"/>
                  <a:pt x="6400" y="9166"/>
                </a:cubicBezTo>
                <a:lnTo>
                  <a:pt x="6506" y="9350"/>
                </a:lnTo>
                <a:cubicBezTo>
                  <a:pt x="6517" y="9364"/>
                  <a:pt x="6531" y="9369"/>
                  <a:pt x="6545" y="9369"/>
                </a:cubicBezTo>
                <a:cubicBezTo>
                  <a:pt x="6579" y="9369"/>
                  <a:pt x="6611" y="9337"/>
                  <a:pt x="6596" y="9298"/>
                </a:cubicBezTo>
                <a:lnTo>
                  <a:pt x="6492" y="9114"/>
                </a:lnTo>
                <a:cubicBezTo>
                  <a:pt x="6480" y="9101"/>
                  <a:pt x="6466" y="9095"/>
                  <a:pt x="6452" y="9095"/>
                </a:cubicBezTo>
                <a:close/>
                <a:moveTo>
                  <a:pt x="1459" y="9255"/>
                </a:moveTo>
                <a:cubicBezTo>
                  <a:pt x="1438" y="9255"/>
                  <a:pt x="1419" y="9284"/>
                  <a:pt x="1415" y="9322"/>
                </a:cubicBezTo>
                <a:cubicBezTo>
                  <a:pt x="1414" y="9361"/>
                  <a:pt x="1429" y="9394"/>
                  <a:pt x="1450" y="9394"/>
                </a:cubicBezTo>
                <a:cubicBezTo>
                  <a:pt x="1451" y="9394"/>
                  <a:pt x="1451" y="9394"/>
                  <a:pt x="1452" y="9394"/>
                </a:cubicBezTo>
                <a:cubicBezTo>
                  <a:pt x="1474" y="9394"/>
                  <a:pt x="1492" y="9365"/>
                  <a:pt x="1493" y="9328"/>
                </a:cubicBezTo>
                <a:cubicBezTo>
                  <a:pt x="1497" y="9288"/>
                  <a:pt x="1481" y="9256"/>
                  <a:pt x="1459" y="9255"/>
                </a:cubicBezTo>
                <a:close/>
                <a:moveTo>
                  <a:pt x="5329" y="9275"/>
                </a:moveTo>
                <a:cubicBezTo>
                  <a:pt x="5328" y="9275"/>
                  <a:pt x="5328" y="9275"/>
                  <a:pt x="5327" y="9276"/>
                </a:cubicBezTo>
                <a:cubicBezTo>
                  <a:pt x="5306" y="9277"/>
                  <a:pt x="5289" y="9308"/>
                  <a:pt x="5293" y="9347"/>
                </a:cubicBezTo>
                <a:cubicBezTo>
                  <a:pt x="5294" y="9384"/>
                  <a:pt x="5312" y="9414"/>
                  <a:pt x="5334" y="9414"/>
                </a:cubicBezTo>
                <a:cubicBezTo>
                  <a:pt x="5335" y="9414"/>
                  <a:pt x="5335" y="9414"/>
                  <a:pt x="5336" y="9414"/>
                </a:cubicBezTo>
                <a:cubicBezTo>
                  <a:pt x="5357" y="9413"/>
                  <a:pt x="5372" y="9381"/>
                  <a:pt x="5371" y="9343"/>
                </a:cubicBezTo>
                <a:cubicBezTo>
                  <a:pt x="5367" y="9306"/>
                  <a:pt x="5349" y="9275"/>
                  <a:pt x="5329" y="9275"/>
                </a:cubicBezTo>
                <a:close/>
                <a:moveTo>
                  <a:pt x="777" y="8964"/>
                </a:moveTo>
                <a:cubicBezTo>
                  <a:pt x="745" y="8964"/>
                  <a:pt x="712" y="8986"/>
                  <a:pt x="716" y="9029"/>
                </a:cubicBezTo>
                <a:lnTo>
                  <a:pt x="725" y="9352"/>
                </a:lnTo>
                <a:cubicBezTo>
                  <a:pt x="725" y="9388"/>
                  <a:pt x="752" y="9418"/>
                  <a:pt x="787" y="9418"/>
                </a:cubicBezTo>
                <a:cubicBezTo>
                  <a:pt x="822" y="9414"/>
                  <a:pt x="848" y="9385"/>
                  <a:pt x="846" y="9350"/>
                </a:cubicBezTo>
                <a:lnTo>
                  <a:pt x="837" y="9027"/>
                </a:lnTo>
                <a:cubicBezTo>
                  <a:pt x="839" y="8985"/>
                  <a:pt x="808" y="8964"/>
                  <a:pt x="777" y="8964"/>
                </a:cubicBezTo>
                <a:close/>
                <a:moveTo>
                  <a:pt x="639" y="9052"/>
                </a:moveTo>
                <a:cubicBezTo>
                  <a:pt x="621" y="9052"/>
                  <a:pt x="604" y="9060"/>
                  <a:pt x="600" y="9081"/>
                </a:cubicBezTo>
                <a:lnTo>
                  <a:pt x="496" y="9366"/>
                </a:lnTo>
                <a:cubicBezTo>
                  <a:pt x="475" y="9400"/>
                  <a:pt x="519" y="9431"/>
                  <a:pt x="555" y="9431"/>
                </a:cubicBezTo>
                <a:cubicBezTo>
                  <a:pt x="574" y="9431"/>
                  <a:pt x="590" y="9423"/>
                  <a:pt x="595" y="9402"/>
                </a:cubicBezTo>
                <a:lnTo>
                  <a:pt x="699" y="9116"/>
                </a:lnTo>
                <a:cubicBezTo>
                  <a:pt x="718" y="9082"/>
                  <a:pt x="675" y="9052"/>
                  <a:pt x="639" y="9052"/>
                </a:cubicBezTo>
                <a:close/>
                <a:moveTo>
                  <a:pt x="6009" y="8982"/>
                </a:moveTo>
                <a:cubicBezTo>
                  <a:pt x="5977" y="8982"/>
                  <a:pt x="5945" y="9004"/>
                  <a:pt x="5949" y="9048"/>
                </a:cubicBezTo>
                <a:lnTo>
                  <a:pt x="5940" y="9371"/>
                </a:lnTo>
                <a:cubicBezTo>
                  <a:pt x="5936" y="9414"/>
                  <a:pt x="5969" y="9436"/>
                  <a:pt x="6001" y="9436"/>
                </a:cubicBezTo>
                <a:cubicBezTo>
                  <a:pt x="6032" y="9436"/>
                  <a:pt x="6063" y="9415"/>
                  <a:pt x="6061" y="9373"/>
                </a:cubicBezTo>
                <a:lnTo>
                  <a:pt x="6070" y="9052"/>
                </a:lnTo>
                <a:lnTo>
                  <a:pt x="6070" y="9050"/>
                </a:lnTo>
                <a:cubicBezTo>
                  <a:pt x="6075" y="9005"/>
                  <a:pt x="6042" y="8982"/>
                  <a:pt x="6009" y="8982"/>
                </a:cubicBezTo>
                <a:close/>
                <a:moveTo>
                  <a:pt x="458" y="9115"/>
                </a:moveTo>
                <a:cubicBezTo>
                  <a:pt x="440" y="9115"/>
                  <a:pt x="423" y="9124"/>
                  <a:pt x="412" y="9145"/>
                </a:cubicBezTo>
                <a:lnTo>
                  <a:pt x="317" y="9366"/>
                </a:lnTo>
                <a:cubicBezTo>
                  <a:pt x="308" y="9392"/>
                  <a:pt x="320" y="9420"/>
                  <a:pt x="346" y="9430"/>
                </a:cubicBezTo>
                <a:lnTo>
                  <a:pt x="346" y="9432"/>
                </a:lnTo>
                <a:cubicBezTo>
                  <a:pt x="353" y="9435"/>
                  <a:pt x="361" y="9437"/>
                  <a:pt x="368" y="9437"/>
                </a:cubicBezTo>
                <a:cubicBezTo>
                  <a:pt x="387" y="9437"/>
                  <a:pt x="405" y="9426"/>
                  <a:pt x="414" y="9407"/>
                </a:cubicBezTo>
                <a:lnTo>
                  <a:pt x="509" y="9187"/>
                </a:lnTo>
                <a:cubicBezTo>
                  <a:pt x="525" y="9146"/>
                  <a:pt x="492" y="9115"/>
                  <a:pt x="458" y="9115"/>
                </a:cubicBezTo>
                <a:close/>
                <a:moveTo>
                  <a:pt x="6329" y="9136"/>
                </a:moveTo>
                <a:cubicBezTo>
                  <a:pt x="6296" y="9136"/>
                  <a:pt x="6265" y="9166"/>
                  <a:pt x="6278" y="9206"/>
                </a:cubicBezTo>
                <a:lnTo>
                  <a:pt x="6374" y="9427"/>
                </a:lnTo>
                <a:cubicBezTo>
                  <a:pt x="6383" y="9444"/>
                  <a:pt x="6401" y="9456"/>
                  <a:pt x="6420" y="9456"/>
                </a:cubicBezTo>
                <a:cubicBezTo>
                  <a:pt x="6427" y="9456"/>
                  <a:pt x="6434" y="9454"/>
                  <a:pt x="6441" y="9451"/>
                </a:cubicBezTo>
                <a:cubicBezTo>
                  <a:pt x="6467" y="9440"/>
                  <a:pt x="6480" y="9411"/>
                  <a:pt x="6469" y="9385"/>
                </a:cubicBezTo>
                <a:lnTo>
                  <a:pt x="6374" y="9164"/>
                </a:lnTo>
                <a:cubicBezTo>
                  <a:pt x="6363" y="9145"/>
                  <a:pt x="6346" y="9136"/>
                  <a:pt x="6329" y="9136"/>
                </a:cubicBezTo>
                <a:close/>
                <a:moveTo>
                  <a:pt x="6148" y="9071"/>
                </a:moveTo>
                <a:cubicBezTo>
                  <a:pt x="6112" y="9071"/>
                  <a:pt x="6069" y="9101"/>
                  <a:pt x="6089" y="9137"/>
                </a:cubicBezTo>
                <a:lnTo>
                  <a:pt x="6193" y="9421"/>
                </a:lnTo>
                <a:cubicBezTo>
                  <a:pt x="6201" y="9446"/>
                  <a:pt x="6223" y="9463"/>
                  <a:pt x="6249" y="9463"/>
                </a:cubicBezTo>
                <a:cubicBezTo>
                  <a:pt x="6254" y="9463"/>
                  <a:pt x="6259" y="9463"/>
                  <a:pt x="6264" y="9461"/>
                </a:cubicBezTo>
                <a:cubicBezTo>
                  <a:pt x="6292" y="9447"/>
                  <a:pt x="6306" y="9414"/>
                  <a:pt x="6292" y="9385"/>
                </a:cubicBezTo>
                <a:lnTo>
                  <a:pt x="6188" y="9100"/>
                </a:lnTo>
                <a:cubicBezTo>
                  <a:pt x="6184" y="9079"/>
                  <a:pt x="6167" y="9071"/>
                  <a:pt x="6148" y="9071"/>
                </a:cubicBezTo>
                <a:close/>
                <a:moveTo>
                  <a:pt x="182" y="9343"/>
                </a:moveTo>
                <a:cubicBezTo>
                  <a:pt x="165" y="9343"/>
                  <a:pt x="149" y="9353"/>
                  <a:pt x="142" y="9369"/>
                </a:cubicBezTo>
                <a:lnTo>
                  <a:pt x="81" y="9465"/>
                </a:lnTo>
                <a:cubicBezTo>
                  <a:pt x="70" y="9487"/>
                  <a:pt x="96" y="9512"/>
                  <a:pt x="117" y="9522"/>
                </a:cubicBezTo>
                <a:cubicBezTo>
                  <a:pt x="124" y="9525"/>
                  <a:pt x="130" y="9526"/>
                  <a:pt x="137" y="9526"/>
                </a:cubicBezTo>
                <a:cubicBezTo>
                  <a:pt x="153" y="9526"/>
                  <a:pt x="169" y="9517"/>
                  <a:pt x="176" y="9501"/>
                </a:cubicBezTo>
                <a:lnTo>
                  <a:pt x="221" y="9406"/>
                </a:lnTo>
                <a:cubicBezTo>
                  <a:pt x="232" y="9385"/>
                  <a:pt x="223" y="9357"/>
                  <a:pt x="201" y="9347"/>
                </a:cubicBezTo>
                <a:cubicBezTo>
                  <a:pt x="195" y="9344"/>
                  <a:pt x="188" y="9343"/>
                  <a:pt x="182" y="9343"/>
                </a:cubicBezTo>
                <a:close/>
                <a:moveTo>
                  <a:pt x="6604" y="9362"/>
                </a:moveTo>
                <a:cubicBezTo>
                  <a:pt x="6598" y="9362"/>
                  <a:pt x="6591" y="9363"/>
                  <a:pt x="6585" y="9366"/>
                </a:cubicBezTo>
                <a:lnTo>
                  <a:pt x="6585" y="9368"/>
                </a:lnTo>
                <a:cubicBezTo>
                  <a:pt x="6565" y="9378"/>
                  <a:pt x="6554" y="9404"/>
                  <a:pt x="6566" y="9427"/>
                </a:cubicBezTo>
                <a:lnTo>
                  <a:pt x="6612" y="9520"/>
                </a:lnTo>
                <a:cubicBezTo>
                  <a:pt x="6618" y="9537"/>
                  <a:pt x="6635" y="9547"/>
                  <a:pt x="6651" y="9547"/>
                </a:cubicBezTo>
                <a:cubicBezTo>
                  <a:pt x="6657" y="9547"/>
                  <a:pt x="6663" y="9546"/>
                  <a:pt x="6669" y="9543"/>
                </a:cubicBezTo>
                <a:cubicBezTo>
                  <a:pt x="6691" y="9532"/>
                  <a:pt x="6716" y="9505"/>
                  <a:pt x="6705" y="9484"/>
                </a:cubicBezTo>
                <a:lnTo>
                  <a:pt x="6644" y="9388"/>
                </a:lnTo>
                <a:cubicBezTo>
                  <a:pt x="6637" y="9372"/>
                  <a:pt x="6621" y="9362"/>
                  <a:pt x="6604" y="9362"/>
                </a:cubicBezTo>
                <a:close/>
                <a:moveTo>
                  <a:pt x="81" y="9521"/>
                </a:moveTo>
                <a:cubicBezTo>
                  <a:pt x="63" y="9521"/>
                  <a:pt x="40" y="9536"/>
                  <a:pt x="24" y="9560"/>
                </a:cubicBezTo>
                <a:cubicBezTo>
                  <a:pt x="1" y="9593"/>
                  <a:pt x="3" y="9630"/>
                  <a:pt x="24" y="9642"/>
                </a:cubicBezTo>
                <a:cubicBezTo>
                  <a:pt x="28" y="9645"/>
                  <a:pt x="34" y="9647"/>
                  <a:pt x="40" y="9647"/>
                </a:cubicBezTo>
                <a:cubicBezTo>
                  <a:pt x="59" y="9647"/>
                  <a:pt x="82" y="9631"/>
                  <a:pt x="96" y="9607"/>
                </a:cubicBezTo>
                <a:cubicBezTo>
                  <a:pt x="119" y="9574"/>
                  <a:pt x="117" y="9538"/>
                  <a:pt x="96" y="9525"/>
                </a:cubicBezTo>
                <a:cubicBezTo>
                  <a:pt x="92" y="9523"/>
                  <a:pt x="87" y="9521"/>
                  <a:pt x="81" y="9521"/>
                </a:cubicBezTo>
                <a:close/>
                <a:moveTo>
                  <a:pt x="321" y="9440"/>
                </a:moveTo>
                <a:cubicBezTo>
                  <a:pt x="305" y="9440"/>
                  <a:pt x="288" y="9449"/>
                  <a:pt x="280" y="9472"/>
                </a:cubicBezTo>
                <a:lnTo>
                  <a:pt x="213" y="9579"/>
                </a:lnTo>
                <a:cubicBezTo>
                  <a:pt x="202" y="9604"/>
                  <a:pt x="228" y="9633"/>
                  <a:pt x="249" y="9643"/>
                </a:cubicBezTo>
                <a:cubicBezTo>
                  <a:pt x="255" y="9646"/>
                  <a:pt x="261" y="9647"/>
                  <a:pt x="268" y="9647"/>
                </a:cubicBezTo>
                <a:cubicBezTo>
                  <a:pt x="287" y="9647"/>
                  <a:pt x="305" y="9636"/>
                  <a:pt x="312" y="9617"/>
                </a:cubicBezTo>
                <a:lnTo>
                  <a:pt x="362" y="9512"/>
                </a:lnTo>
                <a:cubicBezTo>
                  <a:pt x="386" y="9473"/>
                  <a:pt x="353" y="9440"/>
                  <a:pt x="321" y="9440"/>
                </a:cubicBezTo>
                <a:close/>
                <a:moveTo>
                  <a:pt x="6706" y="9540"/>
                </a:moveTo>
                <a:cubicBezTo>
                  <a:pt x="6700" y="9540"/>
                  <a:pt x="6694" y="9542"/>
                  <a:pt x="6690" y="9545"/>
                </a:cubicBezTo>
                <a:cubicBezTo>
                  <a:pt x="6671" y="9558"/>
                  <a:pt x="6671" y="9595"/>
                  <a:pt x="6690" y="9626"/>
                </a:cubicBezTo>
                <a:cubicBezTo>
                  <a:pt x="6705" y="9651"/>
                  <a:pt x="6728" y="9666"/>
                  <a:pt x="6746" y="9666"/>
                </a:cubicBezTo>
                <a:cubicBezTo>
                  <a:pt x="6752" y="9666"/>
                  <a:pt x="6758" y="9664"/>
                  <a:pt x="6763" y="9661"/>
                </a:cubicBezTo>
                <a:lnTo>
                  <a:pt x="6764" y="9661"/>
                </a:lnTo>
                <a:cubicBezTo>
                  <a:pt x="6783" y="9649"/>
                  <a:pt x="6783" y="9612"/>
                  <a:pt x="6764" y="9581"/>
                </a:cubicBezTo>
                <a:cubicBezTo>
                  <a:pt x="6748" y="9556"/>
                  <a:pt x="6725" y="9540"/>
                  <a:pt x="6706" y="9540"/>
                </a:cubicBezTo>
                <a:close/>
                <a:moveTo>
                  <a:pt x="6466" y="9461"/>
                </a:moveTo>
                <a:cubicBezTo>
                  <a:pt x="6434" y="9461"/>
                  <a:pt x="6401" y="9493"/>
                  <a:pt x="6424" y="9531"/>
                </a:cubicBezTo>
                <a:lnTo>
                  <a:pt x="6474" y="9638"/>
                </a:lnTo>
                <a:cubicBezTo>
                  <a:pt x="6482" y="9657"/>
                  <a:pt x="6500" y="9668"/>
                  <a:pt x="6519" y="9668"/>
                </a:cubicBezTo>
                <a:cubicBezTo>
                  <a:pt x="6525" y="9668"/>
                  <a:pt x="6531" y="9667"/>
                  <a:pt x="6537" y="9664"/>
                </a:cubicBezTo>
                <a:cubicBezTo>
                  <a:pt x="6559" y="9654"/>
                  <a:pt x="6585" y="9626"/>
                  <a:pt x="6573" y="9600"/>
                </a:cubicBezTo>
                <a:lnTo>
                  <a:pt x="6507" y="9492"/>
                </a:lnTo>
                <a:cubicBezTo>
                  <a:pt x="6500" y="9470"/>
                  <a:pt x="6483" y="9461"/>
                  <a:pt x="6466" y="9461"/>
                </a:cubicBezTo>
                <a:close/>
                <a:moveTo>
                  <a:pt x="500" y="9447"/>
                </a:moveTo>
                <a:cubicBezTo>
                  <a:pt x="478" y="9447"/>
                  <a:pt x="454" y="9466"/>
                  <a:pt x="442" y="9494"/>
                </a:cubicBezTo>
                <a:lnTo>
                  <a:pt x="352" y="9650"/>
                </a:lnTo>
                <a:cubicBezTo>
                  <a:pt x="338" y="9682"/>
                  <a:pt x="352" y="9718"/>
                  <a:pt x="381" y="9732"/>
                </a:cubicBezTo>
                <a:cubicBezTo>
                  <a:pt x="385" y="9734"/>
                  <a:pt x="390" y="9735"/>
                  <a:pt x="395" y="9735"/>
                </a:cubicBezTo>
                <a:cubicBezTo>
                  <a:pt x="417" y="9735"/>
                  <a:pt x="441" y="9717"/>
                  <a:pt x="456" y="9687"/>
                </a:cubicBezTo>
                <a:lnTo>
                  <a:pt x="527" y="9536"/>
                </a:lnTo>
                <a:cubicBezTo>
                  <a:pt x="544" y="9499"/>
                  <a:pt x="539" y="9461"/>
                  <a:pt x="515" y="9451"/>
                </a:cubicBezTo>
                <a:cubicBezTo>
                  <a:pt x="510" y="9448"/>
                  <a:pt x="505" y="9447"/>
                  <a:pt x="500" y="9447"/>
                </a:cubicBezTo>
                <a:close/>
                <a:moveTo>
                  <a:pt x="800" y="9430"/>
                </a:moveTo>
                <a:cubicBezTo>
                  <a:pt x="799" y="9430"/>
                  <a:pt x="798" y="9430"/>
                  <a:pt x="798" y="9430"/>
                </a:cubicBezTo>
                <a:cubicBezTo>
                  <a:pt x="772" y="9430"/>
                  <a:pt x="752" y="9463"/>
                  <a:pt x="752" y="9503"/>
                </a:cubicBezTo>
                <a:lnTo>
                  <a:pt x="745" y="9683"/>
                </a:lnTo>
                <a:cubicBezTo>
                  <a:pt x="747" y="9715"/>
                  <a:pt x="775" y="9741"/>
                  <a:pt x="807" y="9741"/>
                </a:cubicBezTo>
                <a:cubicBezTo>
                  <a:pt x="808" y="9741"/>
                  <a:pt x="809" y="9741"/>
                  <a:pt x="810" y="9741"/>
                </a:cubicBezTo>
                <a:cubicBezTo>
                  <a:pt x="836" y="9741"/>
                  <a:pt x="857" y="9708"/>
                  <a:pt x="855" y="9668"/>
                </a:cubicBezTo>
                <a:lnTo>
                  <a:pt x="848" y="9499"/>
                </a:lnTo>
                <a:cubicBezTo>
                  <a:pt x="846" y="9461"/>
                  <a:pt x="825" y="9430"/>
                  <a:pt x="800" y="9430"/>
                </a:cubicBezTo>
                <a:close/>
                <a:moveTo>
                  <a:pt x="6286" y="9469"/>
                </a:moveTo>
                <a:cubicBezTo>
                  <a:pt x="6282" y="9469"/>
                  <a:pt x="6277" y="9470"/>
                  <a:pt x="6273" y="9472"/>
                </a:cubicBezTo>
                <a:cubicBezTo>
                  <a:pt x="6249" y="9482"/>
                  <a:pt x="6244" y="9520"/>
                  <a:pt x="6259" y="9557"/>
                </a:cubicBezTo>
                <a:lnTo>
                  <a:pt x="6332" y="9708"/>
                </a:lnTo>
                <a:cubicBezTo>
                  <a:pt x="6346" y="9736"/>
                  <a:pt x="6370" y="9755"/>
                  <a:pt x="6391" y="9755"/>
                </a:cubicBezTo>
                <a:cubicBezTo>
                  <a:pt x="6396" y="9755"/>
                  <a:pt x="6401" y="9753"/>
                  <a:pt x="6405" y="9751"/>
                </a:cubicBezTo>
                <a:lnTo>
                  <a:pt x="6405" y="9753"/>
                </a:lnTo>
                <a:cubicBezTo>
                  <a:pt x="6436" y="9737"/>
                  <a:pt x="6450" y="9702"/>
                  <a:pt x="6436" y="9671"/>
                </a:cubicBezTo>
                <a:lnTo>
                  <a:pt x="6346" y="9515"/>
                </a:lnTo>
                <a:cubicBezTo>
                  <a:pt x="6332" y="9487"/>
                  <a:pt x="6307" y="9469"/>
                  <a:pt x="6286" y="9469"/>
                </a:cubicBezTo>
                <a:close/>
                <a:moveTo>
                  <a:pt x="5990" y="9449"/>
                </a:moveTo>
                <a:cubicBezTo>
                  <a:pt x="5964" y="9449"/>
                  <a:pt x="5942" y="9480"/>
                  <a:pt x="5940" y="9520"/>
                </a:cubicBezTo>
                <a:lnTo>
                  <a:pt x="5935" y="9687"/>
                </a:lnTo>
                <a:cubicBezTo>
                  <a:pt x="5931" y="9727"/>
                  <a:pt x="5952" y="9760"/>
                  <a:pt x="5978" y="9761"/>
                </a:cubicBezTo>
                <a:cubicBezTo>
                  <a:pt x="6011" y="9761"/>
                  <a:pt x="6041" y="9737"/>
                  <a:pt x="6042" y="9702"/>
                </a:cubicBezTo>
                <a:lnTo>
                  <a:pt x="6034" y="9524"/>
                </a:lnTo>
                <a:lnTo>
                  <a:pt x="6035" y="9524"/>
                </a:lnTo>
                <a:cubicBezTo>
                  <a:pt x="6037" y="9484"/>
                  <a:pt x="6016" y="9451"/>
                  <a:pt x="5990" y="9449"/>
                </a:cubicBezTo>
                <a:close/>
                <a:moveTo>
                  <a:pt x="193" y="9654"/>
                </a:moveTo>
                <a:cubicBezTo>
                  <a:pt x="171" y="9654"/>
                  <a:pt x="145" y="9671"/>
                  <a:pt x="128" y="9699"/>
                </a:cubicBezTo>
                <a:cubicBezTo>
                  <a:pt x="107" y="9735"/>
                  <a:pt x="105" y="9777"/>
                  <a:pt x="128" y="9791"/>
                </a:cubicBezTo>
                <a:cubicBezTo>
                  <a:pt x="133" y="9794"/>
                  <a:pt x="139" y="9796"/>
                  <a:pt x="146" y="9796"/>
                </a:cubicBezTo>
                <a:cubicBezTo>
                  <a:pt x="167" y="9796"/>
                  <a:pt x="194" y="9779"/>
                  <a:pt x="211" y="9751"/>
                </a:cubicBezTo>
                <a:cubicBezTo>
                  <a:pt x="234" y="9713"/>
                  <a:pt x="234" y="9673"/>
                  <a:pt x="211" y="9659"/>
                </a:cubicBezTo>
                <a:cubicBezTo>
                  <a:pt x="206" y="9655"/>
                  <a:pt x="199" y="9654"/>
                  <a:pt x="193" y="9654"/>
                </a:cubicBezTo>
                <a:close/>
                <a:moveTo>
                  <a:pt x="6594" y="9673"/>
                </a:moveTo>
                <a:cubicBezTo>
                  <a:pt x="6587" y="9673"/>
                  <a:pt x="6580" y="9674"/>
                  <a:pt x="6575" y="9678"/>
                </a:cubicBezTo>
                <a:cubicBezTo>
                  <a:pt x="6554" y="9692"/>
                  <a:pt x="6553" y="9732"/>
                  <a:pt x="6575" y="9770"/>
                </a:cubicBezTo>
                <a:cubicBezTo>
                  <a:pt x="6594" y="9798"/>
                  <a:pt x="6620" y="9815"/>
                  <a:pt x="6641" y="9815"/>
                </a:cubicBezTo>
                <a:cubicBezTo>
                  <a:pt x="6647" y="9815"/>
                  <a:pt x="6653" y="9813"/>
                  <a:pt x="6658" y="9810"/>
                </a:cubicBezTo>
                <a:cubicBezTo>
                  <a:pt x="6681" y="9796"/>
                  <a:pt x="6681" y="9755"/>
                  <a:pt x="6658" y="9718"/>
                </a:cubicBezTo>
                <a:cubicBezTo>
                  <a:pt x="6641" y="9690"/>
                  <a:pt x="6615" y="9673"/>
                  <a:pt x="6594" y="9673"/>
                </a:cubicBezTo>
                <a:close/>
                <a:moveTo>
                  <a:pt x="332" y="9743"/>
                </a:moveTo>
                <a:cubicBezTo>
                  <a:pt x="311" y="9743"/>
                  <a:pt x="282" y="9763"/>
                  <a:pt x="261" y="9794"/>
                </a:cubicBezTo>
                <a:cubicBezTo>
                  <a:pt x="237" y="9836"/>
                  <a:pt x="235" y="9881"/>
                  <a:pt x="256" y="9895"/>
                </a:cubicBezTo>
                <a:cubicBezTo>
                  <a:pt x="261" y="9898"/>
                  <a:pt x="266" y="9899"/>
                  <a:pt x="272" y="9899"/>
                </a:cubicBezTo>
                <a:cubicBezTo>
                  <a:pt x="295" y="9899"/>
                  <a:pt x="324" y="9879"/>
                  <a:pt x="343" y="9847"/>
                </a:cubicBezTo>
                <a:cubicBezTo>
                  <a:pt x="371" y="9807"/>
                  <a:pt x="371" y="9761"/>
                  <a:pt x="348" y="9748"/>
                </a:cubicBezTo>
                <a:cubicBezTo>
                  <a:pt x="344" y="9744"/>
                  <a:pt x="338" y="9743"/>
                  <a:pt x="332" y="9743"/>
                </a:cubicBezTo>
                <a:close/>
                <a:moveTo>
                  <a:pt x="6454" y="9762"/>
                </a:moveTo>
                <a:cubicBezTo>
                  <a:pt x="6448" y="9762"/>
                  <a:pt x="6443" y="9764"/>
                  <a:pt x="6438" y="9767"/>
                </a:cubicBezTo>
                <a:cubicBezTo>
                  <a:pt x="6415" y="9781"/>
                  <a:pt x="6419" y="9826"/>
                  <a:pt x="6443" y="9867"/>
                </a:cubicBezTo>
                <a:cubicBezTo>
                  <a:pt x="6464" y="9900"/>
                  <a:pt x="6493" y="9919"/>
                  <a:pt x="6515" y="9919"/>
                </a:cubicBezTo>
                <a:cubicBezTo>
                  <a:pt x="6521" y="9919"/>
                  <a:pt x="6526" y="9918"/>
                  <a:pt x="6530" y="9916"/>
                </a:cubicBezTo>
                <a:cubicBezTo>
                  <a:pt x="6553" y="9902"/>
                  <a:pt x="6551" y="9857"/>
                  <a:pt x="6525" y="9815"/>
                </a:cubicBezTo>
                <a:lnTo>
                  <a:pt x="6526" y="9815"/>
                </a:lnTo>
                <a:cubicBezTo>
                  <a:pt x="6506" y="9782"/>
                  <a:pt x="6477" y="9762"/>
                  <a:pt x="6454" y="9762"/>
                </a:cubicBezTo>
                <a:close/>
                <a:moveTo>
                  <a:pt x="801" y="9760"/>
                </a:moveTo>
                <a:cubicBezTo>
                  <a:pt x="773" y="9760"/>
                  <a:pt x="752" y="9800"/>
                  <a:pt x="754" y="9848"/>
                </a:cubicBezTo>
                <a:cubicBezTo>
                  <a:pt x="756" y="9897"/>
                  <a:pt x="777" y="9935"/>
                  <a:pt x="804" y="9935"/>
                </a:cubicBezTo>
                <a:cubicBezTo>
                  <a:pt x="832" y="9935"/>
                  <a:pt x="853" y="9895"/>
                  <a:pt x="851" y="9847"/>
                </a:cubicBezTo>
                <a:cubicBezTo>
                  <a:pt x="850" y="9798"/>
                  <a:pt x="827" y="9760"/>
                  <a:pt x="801" y="9760"/>
                </a:cubicBezTo>
                <a:close/>
                <a:moveTo>
                  <a:pt x="5987" y="9782"/>
                </a:moveTo>
                <a:cubicBezTo>
                  <a:pt x="5961" y="9782"/>
                  <a:pt x="5938" y="9819"/>
                  <a:pt x="5936" y="9869"/>
                </a:cubicBezTo>
                <a:cubicBezTo>
                  <a:pt x="5936" y="9918"/>
                  <a:pt x="5957" y="9958"/>
                  <a:pt x="5983" y="9958"/>
                </a:cubicBezTo>
                <a:cubicBezTo>
                  <a:pt x="6011" y="9958"/>
                  <a:pt x="6034" y="9919"/>
                  <a:pt x="6034" y="9871"/>
                </a:cubicBezTo>
                <a:cubicBezTo>
                  <a:pt x="6035" y="9822"/>
                  <a:pt x="6015" y="9782"/>
                  <a:pt x="5987" y="9782"/>
                </a:cubicBezTo>
                <a:close/>
                <a:moveTo>
                  <a:pt x="2277" y="7233"/>
                </a:moveTo>
                <a:cubicBezTo>
                  <a:pt x="2214" y="7233"/>
                  <a:pt x="2137" y="7401"/>
                  <a:pt x="2111" y="7481"/>
                </a:cubicBezTo>
                <a:cubicBezTo>
                  <a:pt x="2078" y="7583"/>
                  <a:pt x="1813" y="9303"/>
                  <a:pt x="1797" y="9494"/>
                </a:cubicBezTo>
                <a:cubicBezTo>
                  <a:pt x="1776" y="9782"/>
                  <a:pt x="1655" y="9675"/>
                  <a:pt x="1622" y="9774"/>
                </a:cubicBezTo>
                <a:cubicBezTo>
                  <a:pt x="1570" y="9920"/>
                  <a:pt x="1632" y="9980"/>
                  <a:pt x="1716" y="9980"/>
                </a:cubicBezTo>
                <a:cubicBezTo>
                  <a:pt x="1765" y="9980"/>
                  <a:pt x="1821" y="9960"/>
                  <a:pt x="1867" y="9925"/>
                </a:cubicBezTo>
                <a:cubicBezTo>
                  <a:pt x="1903" y="9896"/>
                  <a:pt x="1918" y="9881"/>
                  <a:pt x="1946" y="9881"/>
                </a:cubicBezTo>
                <a:cubicBezTo>
                  <a:pt x="1968" y="9881"/>
                  <a:pt x="1997" y="9890"/>
                  <a:pt x="2051" y="9911"/>
                </a:cubicBezTo>
                <a:cubicBezTo>
                  <a:pt x="2070" y="9918"/>
                  <a:pt x="2087" y="9922"/>
                  <a:pt x="2103" y="9922"/>
                </a:cubicBezTo>
                <a:cubicBezTo>
                  <a:pt x="2203" y="9922"/>
                  <a:pt x="2224" y="9776"/>
                  <a:pt x="2064" y="9624"/>
                </a:cubicBezTo>
                <a:cubicBezTo>
                  <a:pt x="1943" y="9506"/>
                  <a:pt x="2111" y="7865"/>
                  <a:pt x="2453" y="7542"/>
                </a:cubicBezTo>
                <a:lnTo>
                  <a:pt x="2453" y="7540"/>
                </a:lnTo>
                <a:cubicBezTo>
                  <a:pt x="2566" y="7436"/>
                  <a:pt x="2528" y="7349"/>
                  <a:pt x="2452" y="7349"/>
                </a:cubicBezTo>
                <a:cubicBezTo>
                  <a:pt x="2448" y="7349"/>
                  <a:pt x="2445" y="7349"/>
                  <a:pt x="2441" y="7349"/>
                </a:cubicBezTo>
                <a:cubicBezTo>
                  <a:pt x="2419" y="7352"/>
                  <a:pt x="2402" y="7353"/>
                  <a:pt x="2389" y="7353"/>
                </a:cubicBezTo>
                <a:cubicBezTo>
                  <a:pt x="2338" y="7353"/>
                  <a:pt x="2347" y="7333"/>
                  <a:pt x="2327" y="7283"/>
                </a:cubicBezTo>
                <a:cubicBezTo>
                  <a:pt x="2312" y="7248"/>
                  <a:pt x="2295" y="7233"/>
                  <a:pt x="2277" y="7233"/>
                </a:cubicBezTo>
                <a:close/>
                <a:moveTo>
                  <a:pt x="4551" y="7237"/>
                </a:moveTo>
                <a:cubicBezTo>
                  <a:pt x="4532" y="7237"/>
                  <a:pt x="4514" y="7251"/>
                  <a:pt x="4499" y="7287"/>
                </a:cubicBezTo>
                <a:cubicBezTo>
                  <a:pt x="4480" y="7335"/>
                  <a:pt x="4489" y="7355"/>
                  <a:pt x="4440" y="7355"/>
                </a:cubicBezTo>
                <a:cubicBezTo>
                  <a:pt x="4427" y="7355"/>
                  <a:pt x="4410" y="7353"/>
                  <a:pt x="4388" y="7351"/>
                </a:cubicBezTo>
                <a:cubicBezTo>
                  <a:pt x="4385" y="7350"/>
                  <a:pt x="4381" y="7350"/>
                  <a:pt x="4377" y="7350"/>
                </a:cubicBezTo>
                <a:cubicBezTo>
                  <a:pt x="4299" y="7350"/>
                  <a:pt x="4262" y="7437"/>
                  <a:pt x="4374" y="7543"/>
                </a:cubicBezTo>
                <a:cubicBezTo>
                  <a:pt x="4716" y="7865"/>
                  <a:pt x="4885" y="9508"/>
                  <a:pt x="4763" y="9626"/>
                </a:cubicBezTo>
                <a:cubicBezTo>
                  <a:pt x="4604" y="9778"/>
                  <a:pt x="4624" y="9923"/>
                  <a:pt x="4725" y="9923"/>
                </a:cubicBezTo>
                <a:cubicBezTo>
                  <a:pt x="4741" y="9923"/>
                  <a:pt x="4758" y="9920"/>
                  <a:pt x="4777" y="9912"/>
                </a:cubicBezTo>
                <a:cubicBezTo>
                  <a:pt x="4830" y="9892"/>
                  <a:pt x="4860" y="9882"/>
                  <a:pt x="4882" y="9882"/>
                </a:cubicBezTo>
                <a:cubicBezTo>
                  <a:pt x="4910" y="9882"/>
                  <a:pt x="4925" y="9898"/>
                  <a:pt x="4961" y="9926"/>
                </a:cubicBezTo>
                <a:lnTo>
                  <a:pt x="4963" y="9926"/>
                </a:lnTo>
                <a:cubicBezTo>
                  <a:pt x="5008" y="9962"/>
                  <a:pt x="5064" y="9983"/>
                  <a:pt x="5113" y="9983"/>
                </a:cubicBezTo>
                <a:cubicBezTo>
                  <a:pt x="5197" y="9983"/>
                  <a:pt x="5259" y="9922"/>
                  <a:pt x="5207" y="9775"/>
                </a:cubicBezTo>
                <a:cubicBezTo>
                  <a:pt x="5173" y="9678"/>
                  <a:pt x="5053" y="9784"/>
                  <a:pt x="5030" y="9498"/>
                </a:cubicBezTo>
                <a:cubicBezTo>
                  <a:pt x="5017" y="9307"/>
                  <a:pt x="4751" y="7585"/>
                  <a:pt x="4716" y="7483"/>
                </a:cubicBezTo>
                <a:cubicBezTo>
                  <a:pt x="4691" y="7404"/>
                  <a:pt x="4615" y="7237"/>
                  <a:pt x="4551" y="7237"/>
                </a:cubicBezTo>
                <a:close/>
                <a:moveTo>
                  <a:pt x="1891" y="9987"/>
                </a:moveTo>
                <a:cubicBezTo>
                  <a:pt x="1816" y="9987"/>
                  <a:pt x="1728" y="10045"/>
                  <a:pt x="1763" y="10227"/>
                </a:cubicBezTo>
                <a:cubicBezTo>
                  <a:pt x="1835" y="10605"/>
                  <a:pt x="2248" y="12353"/>
                  <a:pt x="2176" y="12590"/>
                </a:cubicBezTo>
                <a:lnTo>
                  <a:pt x="2176" y="12589"/>
                </a:lnTo>
                <a:lnTo>
                  <a:pt x="2176" y="12589"/>
                </a:lnTo>
                <a:cubicBezTo>
                  <a:pt x="2146" y="12685"/>
                  <a:pt x="2194" y="12726"/>
                  <a:pt x="2235" y="12726"/>
                </a:cubicBezTo>
                <a:cubicBezTo>
                  <a:pt x="2243" y="12726"/>
                  <a:pt x="2250" y="12725"/>
                  <a:pt x="2257" y="12722"/>
                </a:cubicBezTo>
                <a:cubicBezTo>
                  <a:pt x="2261" y="12720"/>
                  <a:pt x="2262" y="12720"/>
                  <a:pt x="2264" y="12719"/>
                </a:cubicBezTo>
                <a:cubicBezTo>
                  <a:pt x="2271" y="12715"/>
                  <a:pt x="2276" y="12710"/>
                  <a:pt x="2280" y="12703"/>
                </a:cubicBezTo>
                <a:cubicBezTo>
                  <a:pt x="2291" y="12680"/>
                  <a:pt x="2305" y="12673"/>
                  <a:pt x="2320" y="12673"/>
                </a:cubicBezTo>
                <a:cubicBezTo>
                  <a:pt x="2345" y="12673"/>
                  <a:pt x="2372" y="12695"/>
                  <a:pt x="2392" y="12707"/>
                </a:cubicBezTo>
                <a:cubicBezTo>
                  <a:pt x="2397" y="12709"/>
                  <a:pt x="2402" y="12711"/>
                  <a:pt x="2407" y="12711"/>
                </a:cubicBezTo>
                <a:cubicBezTo>
                  <a:pt x="2444" y="12711"/>
                  <a:pt x="2503" y="12652"/>
                  <a:pt x="2478" y="12542"/>
                </a:cubicBezTo>
                <a:cubicBezTo>
                  <a:pt x="2370" y="12089"/>
                  <a:pt x="2174" y="10579"/>
                  <a:pt x="2217" y="10324"/>
                </a:cubicBezTo>
                <a:cubicBezTo>
                  <a:pt x="2229" y="10250"/>
                  <a:pt x="2199" y="10153"/>
                  <a:pt x="2152" y="10153"/>
                </a:cubicBezTo>
                <a:cubicBezTo>
                  <a:pt x="2150" y="10153"/>
                  <a:pt x="2148" y="10153"/>
                  <a:pt x="2146" y="10154"/>
                </a:cubicBezTo>
                <a:cubicBezTo>
                  <a:pt x="2138" y="10155"/>
                  <a:pt x="2131" y="10156"/>
                  <a:pt x="2124" y="10156"/>
                </a:cubicBezTo>
                <a:cubicBezTo>
                  <a:pt x="2052" y="10156"/>
                  <a:pt x="2013" y="10094"/>
                  <a:pt x="1985" y="10030"/>
                </a:cubicBezTo>
                <a:cubicBezTo>
                  <a:pt x="1973" y="10005"/>
                  <a:pt x="1934" y="9987"/>
                  <a:pt x="1891" y="9987"/>
                </a:cubicBezTo>
                <a:close/>
                <a:moveTo>
                  <a:pt x="2532" y="12678"/>
                </a:moveTo>
                <a:cubicBezTo>
                  <a:pt x="2506" y="12678"/>
                  <a:pt x="2497" y="12698"/>
                  <a:pt x="2464" y="12733"/>
                </a:cubicBezTo>
                <a:cubicBezTo>
                  <a:pt x="2445" y="12751"/>
                  <a:pt x="2426" y="12758"/>
                  <a:pt x="2407" y="12758"/>
                </a:cubicBezTo>
                <a:cubicBezTo>
                  <a:pt x="2362" y="12758"/>
                  <a:pt x="2318" y="12719"/>
                  <a:pt x="2281" y="12719"/>
                </a:cubicBezTo>
                <a:cubicBezTo>
                  <a:pt x="2275" y="12719"/>
                  <a:pt x="2270" y="12720"/>
                  <a:pt x="2264" y="12722"/>
                </a:cubicBezTo>
                <a:lnTo>
                  <a:pt x="2259" y="12724"/>
                </a:lnTo>
                <a:cubicBezTo>
                  <a:pt x="2255" y="12726"/>
                  <a:pt x="2254" y="12727"/>
                  <a:pt x="2250" y="12729"/>
                </a:cubicBezTo>
                <a:cubicBezTo>
                  <a:pt x="2212" y="12764"/>
                  <a:pt x="2106" y="12832"/>
                  <a:pt x="2118" y="12908"/>
                </a:cubicBezTo>
                <a:cubicBezTo>
                  <a:pt x="2139" y="13045"/>
                  <a:pt x="1941" y="13014"/>
                  <a:pt x="1964" y="13264"/>
                </a:cubicBezTo>
                <a:cubicBezTo>
                  <a:pt x="1971" y="13341"/>
                  <a:pt x="2189" y="13383"/>
                  <a:pt x="2303" y="13383"/>
                </a:cubicBezTo>
                <a:cubicBezTo>
                  <a:pt x="2329" y="13383"/>
                  <a:pt x="2350" y="13381"/>
                  <a:pt x="2361" y="13377"/>
                </a:cubicBezTo>
                <a:cubicBezTo>
                  <a:pt x="2422" y="13350"/>
                  <a:pt x="2415" y="13274"/>
                  <a:pt x="2403" y="13196"/>
                </a:cubicBezTo>
                <a:cubicBezTo>
                  <a:pt x="2386" y="13061"/>
                  <a:pt x="2445" y="13186"/>
                  <a:pt x="2462" y="13062"/>
                </a:cubicBezTo>
                <a:cubicBezTo>
                  <a:pt x="2468" y="13021"/>
                  <a:pt x="2489" y="13009"/>
                  <a:pt x="2526" y="13009"/>
                </a:cubicBezTo>
                <a:cubicBezTo>
                  <a:pt x="2561" y="13009"/>
                  <a:pt x="2611" y="13020"/>
                  <a:pt x="2679" y="13029"/>
                </a:cubicBezTo>
                <a:cubicBezTo>
                  <a:pt x="2686" y="13030"/>
                  <a:pt x="2693" y="13031"/>
                  <a:pt x="2700" y="13031"/>
                </a:cubicBezTo>
                <a:cubicBezTo>
                  <a:pt x="2854" y="13031"/>
                  <a:pt x="2755" y="12765"/>
                  <a:pt x="2620" y="12707"/>
                </a:cubicBezTo>
                <a:cubicBezTo>
                  <a:pt x="2575" y="12687"/>
                  <a:pt x="2550" y="12678"/>
                  <a:pt x="2532" y="12678"/>
                </a:cubicBezTo>
                <a:close/>
                <a:moveTo>
                  <a:pt x="4937" y="9990"/>
                </a:moveTo>
                <a:cubicBezTo>
                  <a:pt x="4894" y="9990"/>
                  <a:pt x="4854" y="10009"/>
                  <a:pt x="4843" y="10034"/>
                </a:cubicBezTo>
                <a:cubicBezTo>
                  <a:pt x="4815" y="10097"/>
                  <a:pt x="4776" y="10157"/>
                  <a:pt x="4704" y="10157"/>
                </a:cubicBezTo>
                <a:cubicBezTo>
                  <a:pt x="4697" y="10157"/>
                  <a:pt x="4690" y="10157"/>
                  <a:pt x="4682" y="10155"/>
                </a:cubicBezTo>
                <a:cubicBezTo>
                  <a:pt x="4680" y="10155"/>
                  <a:pt x="4678" y="10155"/>
                  <a:pt x="4677" y="10155"/>
                </a:cubicBezTo>
                <a:cubicBezTo>
                  <a:pt x="4628" y="10155"/>
                  <a:pt x="4599" y="10253"/>
                  <a:pt x="4610" y="10327"/>
                </a:cubicBezTo>
                <a:cubicBezTo>
                  <a:pt x="4654" y="10582"/>
                  <a:pt x="4458" y="12091"/>
                  <a:pt x="4350" y="12545"/>
                </a:cubicBezTo>
                <a:cubicBezTo>
                  <a:pt x="4324" y="12655"/>
                  <a:pt x="4386" y="12714"/>
                  <a:pt x="4422" y="12714"/>
                </a:cubicBezTo>
                <a:cubicBezTo>
                  <a:pt x="4427" y="12714"/>
                  <a:pt x="4432" y="12712"/>
                  <a:pt x="4435" y="12710"/>
                </a:cubicBezTo>
                <a:cubicBezTo>
                  <a:pt x="4455" y="12698"/>
                  <a:pt x="4482" y="12676"/>
                  <a:pt x="4507" y="12676"/>
                </a:cubicBezTo>
                <a:cubicBezTo>
                  <a:pt x="4522" y="12676"/>
                  <a:pt x="4536" y="12684"/>
                  <a:pt x="4548" y="12707"/>
                </a:cubicBezTo>
                <a:cubicBezTo>
                  <a:pt x="4551" y="12712"/>
                  <a:pt x="4557" y="12719"/>
                  <a:pt x="4564" y="12722"/>
                </a:cubicBezTo>
                <a:cubicBezTo>
                  <a:pt x="4558" y="12720"/>
                  <a:pt x="4553" y="12719"/>
                  <a:pt x="4548" y="12719"/>
                </a:cubicBezTo>
                <a:cubicBezTo>
                  <a:pt x="4511" y="12719"/>
                  <a:pt x="4467" y="12758"/>
                  <a:pt x="4422" y="12758"/>
                </a:cubicBezTo>
                <a:cubicBezTo>
                  <a:pt x="4403" y="12758"/>
                  <a:pt x="4384" y="12751"/>
                  <a:pt x="4366" y="12733"/>
                </a:cubicBezTo>
                <a:cubicBezTo>
                  <a:pt x="4332" y="12699"/>
                  <a:pt x="4322" y="12680"/>
                  <a:pt x="4296" y="12680"/>
                </a:cubicBezTo>
                <a:cubicBezTo>
                  <a:pt x="4278" y="12680"/>
                  <a:pt x="4253" y="12689"/>
                  <a:pt x="4208" y="12708"/>
                </a:cubicBezTo>
                <a:cubicBezTo>
                  <a:pt x="4073" y="12765"/>
                  <a:pt x="3973" y="13033"/>
                  <a:pt x="4128" y="13033"/>
                </a:cubicBezTo>
                <a:cubicBezTo>
                  <a:pt x="4134" y="13033"/>
                  <a:pt x="4141" y="13032"/>
                  <a:pt x="4149" y="13031"/>
                </a:cubicBezTo>
                <a:cubicBezTo>
                  <a:pt x="4216" y="13022"/>
                  <a:pt x="4266" y="13011"/>
                  <a:pt x="4301" y="13011"/>
                </a:cubicBezTo>
                <a:cubicBezTo>
                  <a:pt x="4339" y="13011"/>
                  <a:pt x="4360" y="13023"/>
                  <a:pt x="4366" y="13064"/>
                </a:cubicBezTo>
                <a:cubicBezTo>
                  <a:pt x="4383" y="13186"/>
                  <a:pt x="4442" y="13062"/>
                  <a:pt x="4425" y="13198"/>
                </a:cubicBezTo>
                <a:cubicBezTo>
                  <a:pt x="4413" y="13276"/>
                  <a:pt x="4406" y="13350"/>
                  <a:pt x="4466" y="13377"/>
                </a:cubicBezTo>
                <a:lnTo>
                  <a:pt x="4466" y="13378"/>
                </a:lnTo>
                <a:cubicBezTo>
                  <a:pt x="4478" y="13383"/>
                  <a:pt x="4499" y="13386"/>
                  <a:pt x="4526" y="13386"/>
                </a:cubicBezTo>
                <a:cubicBezTo>
                  <a:pt x="4641" y="13386"/>
                  <a:pt x="4857" y="13343"/>
                  <a:pt x="4864" y="13267"/>
                </a:cubicBezTo>
                <a:cubicBezTo>
                  <a:pt x="4886" y="13017"/>
                  <a:pt x="4687" y="13048"/>
                  <a:pt x="4709" y="12911"/>
                </a:cubicBezTo>
                <a:cubicBezTo>
                  <a:pt x="4722" y="12835"/>
                  <a:pt x="4616" y="12766"/>
                  <a:pt x="4577" y="12733"/>
                </a:cubicBezTo>
                <a:cubicBezTo>
                  <a:pt x="4574" y="12731"/>
                  <a:pt x="4572" y="12729"/>
                  <a:pt x="4571" y="12727"/>
                </a:cubicBezTo>
                <a:lnTo>
                  <a:pt x="4571" y="12727"/>
                </a:lnTo>
                <a:cubicBezTo>
                  <a:pt x="4577" y="12730"/>
                  <a:pt x="4584" y="12732"/>
                  <a:pt x="4592" y="12732"/>
                </a:cubicBezTo>
                <a:cubicBezTo>
                  <a:pt x="4633" y="12732"/>
                  <a:pt x="4681" y="12690"/>
                  <a:pt x="4652" y="12594"/>
                </a:cubicBezTo>
                <a:cubicBezTo>
                  <a:pt x="4579" y="12354"/>
                  <a:pt x="4992" y="10607"/>
                  <a:pt x="5063" y="10228"/>
                </a:cubicBezTo>
                <a:cubicBezTo>
                  <a:pt x="5099" y="10047"/>
                  <a:pt x="5013" y="9990"/>
                  <a:pt x="4937" y="9990"/>
                </a:cubicBezTo>
                <a:close/>
                <a:moveTo>
                  <a:pt x="1915" y="13289"/>
                </a:moveTo>
                <a:cubicBezTo>
                  <a:pt x="1909" y="13289"/>
                  <a:pt x="1903" y="13292"/>
                  <a:pt x="1900" y="13297"/>
                </a:cubicBezTo>
                <a:lnTo>
                  <a:pt x="1730" y="13517"/>
                </a:lnTo>
                <a:cubicBezTo>
                  <a:pt x="1721" y="13529"/>
                  <a:pt x="1728" y="13550"/>
                  <a:pt x="1745" y="13564"/>
                </a:cubicBezTo>
                <a:cubicBezTo>
                  <a:pt x="1755" y="13573"/>
                  <a:pt x="1768" y="13578"/>
                  <a:pt x="1778" y="13578"/>
                </a:cubicBezTo>
                <a:cubicBezTo>
                  <a:pt x="1784" y="13578"/>
                  <a:pt x="1790" y="13576"/>
                  <a:pt x="1794" y="13571"/>
                </a:cubicBezTo>
                <a:lnTo>
                  <a:pt x="1964" y="13350"/>
                </a:lnTo>
                <a:cubicBezTo>
                  <a:pt x="1972" y="13338"/>
                  <a:pt x="1964" y="13318"/>
                  <a:pt x="1946" y="13304"/>
                </a:cubicBezTo>
                <a:cubicBezTo>
                  <a:pt x="1936" y="13294"/>
                  <a:pt x="1925" y="13289"/>
                  <a:pt x="1915" y="13289"/>
                </a:cubicBezTo>
                <a:close/>
                <a:moveTo>
                  <a:pt x="4913" y="13291"/>
                </a:moveTo>
                <a:cubicBezTo>
                  <a:pt x="4904" y="13291"/>
                  <a:pt x="4892" y="13295"/>
                  <a:pt x="4881" y="13304"/>
                </a:cubicBezTo>
                <a:cubicBezTo>
                  <a:pt x="4864" y="13319"/>
                  <a:pt x="4855" y="13340"/>
                  <a:pt x="4866" y="13350"/>
                </a:cubicBezTo>
                <a:lnTo>
                  <a:pt x="5034" y="13573"/>
                </a:lnTo>
                <a:cubicBezTo>
                  <a:pt x="5038" y="13577"/>
                  <a:pt x="5044" y="13579"/>
                  <a:pt x="5050" y="13579"/>
                </a:cubicBezTo>
                <a:cubicBezTo>
                  <a:pt x="5060" y="13579"/>
                  <a:pt x="5072" y="13574"/>
                  <a:pt x="5083" y="13566"/>
                </a:cubicBezTo>
                <a:cubicBezTo>
                  <a:pt x="5100" y="13550"/>
                  <a:pt x="5107" y="13529"/>
                  <a:pt x="5098" y="13519"/>
                </a:cubicBezTo>
                <a:lnTo>
                  <a:pt x="4928" y="13297"/>
                </a:lnTo>
                <a:cubicBezTo>
                  <a:pt x="4925" y="13293"/>
                  <a:pt x="4919" y="13291"/>
                  <a:pt x="4913" y="13291"/>
                </a:cubicBezTo>
                <a:close/>
                <a:moveTo>
                  <a:pt x="2022" y="13360"/>
                </a:moveTo>
                <a:cubicBezTo>
                  <a:pt x="2014" y="13360"/>
                  <a:pt x="2008" y="13362"/>
                  <a:pt x="2004" y="13368"/>
                </a:cubicBezTo>
                <a:lnTo>
                  <a:pt x="1846" y="13595"/>
                </a:lnTo>
                <a:cubicBezTo>
                  <a:pt x="1837" y="13607"/>
                  <a:pt x="1846" y="13628"/>
                  <a:pt x="1865" y="13642"/>
                </a:cubicBezTo>
                <a:cubicBezTo>
                  <a:pt x="1874" y="13650"/>
                  <a:pt x="1886" y="13654"/>
                  <a:pt x="1895" y="13654"/>
                </a:cubicBezTo>
                <a:cubicBezTo>
                  <a:pt x="1902" y="13654"/>
                  <a:pt x="1909" y="13651"/>
                  <a:pt x="1912" y="13646"/>
                </a:cubicBezTo>
                <a:lnTo>
                  <a:pt x="2071" y="13416"/>
                </a:lnTo>
                <a:cubicBezTo>
                  <a:pt x="2078" y="13406"/>
                  <a:pt x="2071" y="13385"/>
                  <a:pt x="2052" y="13371"/>
                </a:cubicBezTo>
                <a:cubicBezTo>
                  <a:pt x="2042" y="13364"/>
                  <a:pt x="2031" y="13360"/>
                  <a:pt x="2022" y="13360"/>
                </a:cubicBezTo>
                <a:close/>
                <a:moveTo>
                  <a:pt x="4806" y="13360"/>
                </a:moveTo>
                <a:cubicBezTo>
                  <a:pt x="4797" y="13360"/>
                  <a:pt x="4786" y="13364"/>
                  <a:pt x="4775" y="13371"/>
                </a:cubicBezTo>
                <a:cubicBezTo>
                  <a:pt x="4756" y="13385"/>
                  <a:pt x="4749" y="13406"/>
                  <a:pt x="4756" y="13418"/>
                </a:cubicBezTo>
                <a:lnTo>
                  <a:pt x="4916" y="13647"/>
                </a:lnTo>
                <a:cubicBezTo>
                  <a:pt x="4919" y="13652"/>
                  <a:pt x="4926" y="13655"/>
                  <a:pt x="4934" y="13655"/>
                </a:cubicBezTo>
                <a:cubicBezTo>
                  <a:pt x="4943" y="13655"/>
                  <a:pt x="4953" y="13651"/>
                  <a:pt x="4963" y="13644"/>
                </a:cubicBezTo>
                <a:cubicBezTo>
                  <a:pt x="4982" y="13630"/>
                  <a:pt x="4991" y="13609"/>
                  <a:pt x="4982" y="13597"/>
                </a:cubicBezTo>
                <a:lnTo>
                  <a:pt x="4824" y="13368"/>
                </a:lnTo>
                <a:cubicBezTo>
                  <a:pt x="4820" y="13362"/>
                  <a:pt x="4814" y="13360"/>
                  <a:pt x="4806" y="13360"/>
                </a:cubicBezTo>
                <a:close/>
                <a:moveTo>
                  <a:pt x="2132" y="13403"/>
                </a:moveTo>
                <a:cubicBezTo>
                  <a:pt x="2124" y="13403"/>
                  <a:pt x="2117" y="13406"/>
                  <a:pt x="2113" y="13411"/>
                </a:cubicBezTo>
                <a:lnTo>
                  <a:pt x="1962" y="13646"/>
                </a:lnTo>
                <a:cubicBezTo>
                  <a:pt x="1953" y="13658"/>
                  <a:pt x="1962" y="13677"/>
                  <a:pt x="1981" y="13691"/>
                </a:cubicBezTo>
                <a:cubicBezTo>
                  <a:pt x="1991" y="13698"/>
                  <a:pt x="2002" y="13701"/>
                  <a:pt x="2011" y="13701"/>
                </a:cubicBezTo>
                <a:cubicBezTo>
                  <a:pt x="2019" y="13701"/>
                  <a:pt x="2026" y="13698"/>
                  <a:pt x="2030" y="13692"/>
                </a:cubicBezTo>
                <a:lnTo>
                  <a:pt x="2181" y="13458"/>
                </a:lnTo>
                <a:cubicBezTo>
                  <a:pt x="2189" y="13448"/>
                  <a:pt x="2181" y="13427"/>
                  <a:pt x="2162" y="13413"/>
                </a:cubicBezTo>
                <a:cubicBezTo>
                  <a:pt x="2151" y="13406"/>
                  <a:pt x="2141" y="13403"/>
                  <a:pt x="2132" y="13403"/>
                </a:cubicBezTo>
                <a:close/>
                <a:moveTo>
                  <a:pt x="4696" y="13403"/>
                </a:moveTo>
                <a:cubicBezTo>
                  <a:pt x="4687" y="13403"/>
                  <a:pt x="4676" y="13407"/>
                  <a:pt x="4664" y="13415"/>
                </a:cubicBezTo>
                <a:cubicBezTo>
                  <a:pt x="4645" y="13427"/>
                  <a:pt x="4638" y="13448"/>
                  <a:pt x="4645" y="13460"/>
                </a:cubicBezTo>
                <a:lnTo>
                  <a:pt x="4796" y="13694"/>
                </a:lnTo>
                <a:cubicBezTo>
                  <a:pt x="4800" y="13700"/>
                  <a:pt x="4807" y="13702"/>
                  <a:pt x="4815" y="13702"/>
                </a:cubicBezTo>
                <a:cubicBezTo>
                  <a:pt x="4824" y="13702"/>
                  <a:pt x="4835" y="13699"/>
                  <a:pt x="4845" y="13692"/>
                </a:cubicBezTo>
                <a:cubicBezTo>
                  <a:pt x="4864" y="13678"/>
                  <a:pt x="4873" y="13658"/>
                  <a:pt x="4864" y="13646"/>
                </a:cubicBezTo>
                <a:lnTo>
                  <a:pt x="4713" y="13411"/>
                </a:lnTo>
                <a:cubicBezTo>
                  <a:pt x="4710" y="13406"/>
                  <a:pt x="4704" y="13403"/>
                  <a:pt x="4696" y="13403"/>
                </a:cubicBezTo>
                <a:close/>
                <a:moveTo>
                  <a:pt x="2288" y="13410"/>
                </a:moveTo>
                <a:cubicBezTo>
                  <a:pt x="2280" y="13410"/>
                  <a:pt x="2274" y="13413"/>
                  <a:pt x="2271" y="13418"/>
                </a:cubicBezTo>
                <a:lnTo>
                  <a:pt x="2110" y="13646"/>
                </a:lnTo>
                <a:cubicBezTo>
                  <a:pt x="2103" y="13656"/>
                  <a:pt x="2110" y="13678"/>
                  <a:pt x="2129" y="13691"/>
                </a:cubicBezTo>
                <a:cubicBezTo>
                  <a:pt x="2139" y="13699"/>
                  <a:pt x="2150" y="13703"/>
                  <a:pt x="2160" y="13703"/>
                </a:cubicBezTo>
                <a:cubicBezTo>
                  <a:pt x="2167" y="13703"/>
                  <a:pt x="2174" y="13700"/>
                  <a:pt x="2177" y="13696"/>
                </a:cubicBezTo>
                <a:lnTo>
                  <a:pt x="2337" y="13468"/>
                </a:lnTo>
                <a:cubicBezTo>
                  <a:pt x="2346" y="13456"/>
                  <a:pt x="2337" y="13436"/>
                  <a:pt x="2318" y="13422"/>
                </a:cubicBezTo>
                <a:cubicBezTo>
                  <a:pt x="2308" y="13414"/>
                  <a:pt x="2297" y="13410"/>
                  <a:pt x="2288" y="13410"/>
                </a:cubicBezTo>
                <a:close/>
                <a:moveTo>
                  <a:pt x="4539" y="13410"/>
                </a:moveTo>
                <a:cubicBezTo>
                  <a:pt x="4530" y="13410"/>
                  <a:pt x="4519" y="13414"/>
                  <a:pt x="4510" y="13422"/>
                </a:cubicBezTo>
                <a:cubicBezTo>
                  <a:pt x="4491" y="13436"/>
                  <a:pt x="4482" y="13456"/>
                  <a:pt x="4491" y="13468"/>
                </a:cubicBezTo>
                <a:lnTo>
                  <a:pt x="4650" y="13696"/>
                </a:lnTo>
                <a:cubicBezTo>
                  <a:pt x="4654" y="13701"/>
                  <a:pt x="4660" y="13703"/>
                  <a:pt x="4667" y="13703"/>
                </a:cubicBezTo>
                <a:cubicBezTo>
                  <a:pt x="4677" y="13703"/>
                  <a:pt x="4688" y="13699"/>
                  <a:pt x="4699" y="13692"/>
                </a:cubicBezTo>
                <a:cubicBezTo>
                  <a:pt x="4716" y="13677"/>
                  <a:pt x="4725" y="13658"/>
                  <a:pt x="4716" y="13646"/>
                </a:cubicBezTo>
                <a:lnTo>
                  <a:pt x="4557" y="13418"/>
                </a:lnTo>
                <a:cubicBezTo>
                  <a:pt x="4553" y="13413"/>
                  <a:pt x="4546" y="13410"/>
                  <a:pt x="4539" y="13410"/>
                </a:cubicBezTo>
                <a:close/>
                <a:moveTo>
                  <a:pt x="5123" y="13571"/>
                </a:moveTo>
                <a:cubicBezTo>
                  <a:pt x="5116" y="13571"/>
                  <a:pt x="5105" y="13576"/>
                  <a:pt x="5095" y="13587"/>
                </a:cubicBezTo>
                <a:cubicBezTo>
                  <a:pt x="5081" y="13599"/>
                  <a:pt x="5072" y="13614"/>
                  <a:pt x="5077" y="13619"/>
                </a:cubicBezTo>
                <a:lnTo>
                  <a:pt x="5166" y="13722"/>
                </a:lnTo>
                <a:cubicBezTo>
                  <a:pt x="5167" y="13723"/>
                  <a:pt x="5168" y="13724"/>
                  <a:pt x="5170" y="13724"/>
                </a:cubicBezTo>
                <a:cubicBezTo>
                  <a:pt x="5176" y="13724"/>
                  <a:pt x="5188" y="13717"/>
                  <a:pt x="5199" y="13708"/>
                </a:cubicBezTo>
                <a:cubicBezTo>
                  <a:pt x="5214" y="13694"/>
                  <a:pt x="5221" y="13680"/>
                  <a:pt x="5216" y="13675"/>
                </a:cubicBezTo>
                <a:lnTo>
                  <a:pt x="5128" y="13573"/>
                </a:lnTo>
                <a:cubicBezTo>
                  <a:pt x="5127" y="13571"/>
                  <a:pt x="5125" y="13571"/>
                  <a:pt x="5123" y="13571"/>
                </a:cubicBezTo>
                <a:close/>
                <a:moveTo>
                  <a:pt x="1705" y="13571"/>
                </a:moveTo>
                <a:cubicBezTo>
                  <a:pt x="1703" y="13571"/>
                  <a:pt x="1701" y="13571"/>
                  <a:pt x="1700" y="13573"/>
                </a:cubicBezTo>
                <a:lnTo>
                  <a:pt x="1612" y="13675"/>
                </a:lnTo>
                <a:cubicBezTo>
                  <a:pt x="1606" y="13680"/>
                  <a:pt x="1615" y="13694"/>
                  <a:pt x="1629" y="13708"/>
                </a:cubicBezTo>
                <a:cubicBezTo>
                  <a:pt x="1639" y="13718"/>
                  <a:pt x="1651" y="13724"/>
                  <a:pt x="1657" y="13724"/>
                </a:cubicBezTo>
                <a:cubicBezTo>
                  <a:pt x="1659" y="13724"/>
                  <a:pt x="1661" y="13723"/>
                  <a:pt x="1662" y="13722"/>
                </a:cubicBezTo>
                <a:lnTo>
                  <a:pt x="1750" y="13619"/>
                </a:lnTo>
                <a:cubicBezTo>
                  <a:pt x="1756" y="13614"/>
                  <a:pt x="1749" y="13600"/>
                  <a:pt x="1733" y="13587"/>
                </a:cubicBezTo>
                <a:cubicBezTo>
                  <a:pt x="1723" y="13576"/>
                  <a:pt x="1711" y="13571"/>
                  <a:pt x="1705" y="13571"/>
                </a:cubicBezTo>
                <a:close/>
                <a:moveTo>
                  <a:pt x="5013" y="13639"/>
                </a:moveTo>
                <a:cubicBezTo>
                  <a:pt x="5005" y="13639"/>
                  <a:pt x="4993" y="13645"/>
                  <a:pt x="4982" y="13654"/>
                </a:cubicBezTo>
                <a:cubicBezTo>
                  <a:pt x="4966" y="13668"/>
                  <a:pt x="4956" y="13684"/>
                  <a:pt x="4961" y="13689"/>
                </a:cubicBezTo>
                <a:lnTo>
                  <a:pt x="5039" y="13796"/>
                </a:lnTo>
                <a:cubicBezTo>
                  <a:pt x="5040" y="13798"/>
                  <a:pt x="5042" y="13798"/>
                  <a:pt x="5044" y="13798"/>
                </a:cubicBezTo>
                <a:cubicBezTo>
                  <a:pt x="5051" y="13798"/>
                  <a:pt x="5064" y="13793"/>
                  <a:pt x="5077" y="13783"/>
                </a:cubicBezTo>
                <a:cubicBezTo>
                  <a:pt x="5093" y="13769"/>
                  <a:pt x="5103" y="13755"/>
                  <a:pt x="5098" y="13748"/>
                </a:cubicBezTo>
                <a:lnTo>
                  <a:pt x="5020" y="13642"/>
                </a:lnTo>
                <a:cubicBezTo>
                  <a:pt x="5019" y="13640"/>
                  <a:pt x="5016" y="13639"/>
                  <a:pt x="5013" y="13639"/>
                </a:cubicBezTo>
                <a:close/>
                <a:moveTo>
                  <a:pt x="1814" y="13640"/>
                </a:moveTo>
                <a:cubicBezTo>
                  <a:pt x="1811" y="13640"/>
                  <a:pt x="1809" y="13641"/>
                  <a:pt x="1808" y="13642"/>
                </a:cubicBezTo>
                <a:lnTo>
                  <a:pt x="1730" y="13750"/>
                </a:lnTo>
                <a:cubicBezTo>
                  <a:pt x="1724" y="13755"/>
                  <a:pt x="1735" y="13770"/>
                  <a:pt x="1750" y="13784"/>
                </a:cubicBezTo>
                <a:cubicBezTo>
                  <a:pt x="1762" y="13793"/>
                  <a:pt x="1774" y="13799"/>
                  <a:pt x="1782" y="13799"/>
                </a:cubicBezTo>
                <a:cubicBezTo>
                  <a:pt x="1785" y="13799"/>
                  <a:pt x="1787" y="13798"/>
                  <a:pt x="1789" y="13796"/>
                </a:cubicBezTo>
                <a:lnTo>
                  <a:pt x="1867" y="13689"/>
                </a:lnTo>
                <a:lnTo>
                  <a:pt x="1868" y="13691"/>
                </a:lnTo>
                <a:cubicBezTo>
                  <a:pt x="1872" y="13684"/>
                  <a:pt x="1861" y="13670"/>
                  <a:pt x="1846" y="13656"/>
                </a:cubicBezTo>
                <a:cubicBezTo>
                  <a:pt x="1833" y="13646"/>
                  <a:pt x="1821" y="13640"/>
                  <a:pt x="1814" y="13640"/>
                </a:cubicBezTo>
                <a:close/>
                <a:moveTo>
                  <a:pt x="2111" y="13713"/>
                </a:moveTo>
                <a:cubicBezTo>
                  <a:pt x="2098" y="13713"/>
                  <a:pt x="2082" y="13721"/>
                  <a:pt x="2070" y="13734"/>
                </a:cubicBezTo>
                <a:cubicBezTo>
                  <a:pt x="2051" y="13755"/>
                  <a:pt x="2047" y="13784"/>
                  <a:pt x="2061" y="13798"/>
                </a:cubicBezTo>
                <a:cubicBezTo>
                  <a:pt x="2067" y="13803"/>
                  <a:pt x="2074" y="13805"/>
                  <a:pt x="2081" y="13805"/>
                </a:cubicBezTo>
                <a:cubicBezTo>
                  <a:pt x="2095" y="13805"/>
                  <a:pt x="2111" y="13798"/>
                  <a:pt x="2123" y="13784"/>
                </a:cubicBezTo>
                <a:cubicBezTo>
                  <a:pt x="2143" y="13764"/>
                  <a:pt x="2146" y="13734"/>
                  <a:pt x="2130" y="13720"/>
                </a:cubicBezTo>
                <a:cubicBezTo>
                  <a:pt x="2126" y="13715"/>
                  <a:pt x="2119" y="13713"/>
                  <a:pt x="2111" y="13713"/>
                </a:cubicBezTo>
                <a:close/>
                <a:moveTo>
                  <a:pt x="4715" y="13713"/>
                </a:moveTo>
                <a:cubicBezTo>
                  <a:pt x="4707" y="13713"/>
                  <a:pt x="4700" y="13715"/>
                  <a:pt x="4696" y="13720"/>
                </a:cubicBezTo>
                <a:cubicBezTo>
                  <a:pt x="4683" y="13734"/>
                  <a:pt x="4687" y="13764"/>
                  <a:pt x="4704" y="13784"/>
                </a:cubicBezTo>
                <a:cubicBezTo>
                  <a:pt x="4716" y="13799"/>
                  <a:pt x="4732" y="13806"/>
                  <a:pt x="4746" y="13806"/>
                </a:cubicBezTo>
                <a:cubicBezTo>
                  <a:pt x="4754" y="13806"/>
                  <a:pt x="4762" y="13803"/>
                  <a:pt x="4767" y="13798"/>
                </a:cubicBezTo>
                <a:cubicBezTo>
                  <a:pt x="4781" y="13784"/>
                  <a:pt x="4777" y="13757"/>
                  <a:pt x="4758" y="13736"/>
                </a:cubicBezTo>
                <a:cubicBezTo>
                  <a:pt x="4746" y="13721"/>
                  <a:pt x="4729" y="13713"/>
                  <a:pt x="4715" y="13713"/>
                </a:cubicBezTo>
                <a:close/>
                <a:moveTo>
                  <a:pt x="1946" y="13700"/>
                </a:moveTo>
                <a:cubicBezTo>
                  <a:pt x="1945" y="13700"/>
                  <a:pt x="1944" y="13700"/>
                  <a:pt x="1943" y="13701"/>
                </a:cubicBezTo>
                <a:lnTo>
                  <a:pt x="1884" y="13776"/>
                </a:lnTo>
                <a:cubicBezTo>
                  <a:pt x="1881" y="13779"/>
                  <a:pt x="1889" y="13791"/>
                  <a:pt x="1903" y="13803"/>
                </a:cubicBezTo>
                <a:cubicBezTo>
                  <a:pt x="1915" y="13813"/>
                  <a:pt x="1926" y="13820"/>
                  <a:pt x="1932" y="13820"/>
                </a:cubicBezTo>
                <a:cubicBezTo>
                  <a:pt x="1933" y="13820"/>
                  <a:pt x="1934" y="13820"/>
                  <a:pt x="1934" y="13819"/>
                </a:cubicBezTo>
                <a:lnTo>
                  <a:pt x="1995" y="13744"/>
                </a:lnTo>
                <a:cubicBezTo>
                  <a:pt x="1997" y="13741"/>
                  <a:pt x="1988" y="13729"/>
                  <a:pt x="1974" y="13717"/>
                </a:cubicBezTo>
                <a:cubicBezTo>
                  <a:pt x="1963" y="13707"/>
                  <a:pt x="1951" y="13700"/>
                  <a:pt x="1946" y="13700"/>
                </a:cubicBezTo>
                <a:close/>
                <a:moveTo>
                  <a:pt x="4881" y="13701"/>
                </a:moveTo>
                <a:cubicBezTo>
                  <a:pt x="4875" y="13701"/>
                  <a:pt x="4864" y="13707"/>
                  <a:pt x="4853" y="13717"/>
                </a:cubicBezTo>
                <a:cubicBezTo>
                  <a:pt x="4840" y="13729"/>
                  <a:pt x="4831" y="13743"/>
                  <a:pt x="4833" y="13746"/>
                </a:cubicBezTo>
                <a:lnTo>
                  <a:pt x="4893" y="13819"/>
                </a:lnTo>
                <a:cubicBezTo>
                  <a:pt x="4894" y="13820"/>
                  <a:pt x="4895" y="13820"/>
                  <a:pt x="4897" y="13820"/>
                </a:cubicBezTo>
                <a:cubicBezTo>
                  <a:pt x="4903" y="13820"/>
                  <a:pt x="4914" y="13815"/>
                  <a:pt x="4925" y="13805"/>
                </a:cubicBezTo>
                <a:cubicBezTo>
                  <a:pt x="4938" y="13793"/>
                  <a:pt x="4947" y="13779"/>
                  <a:pt x="4944" y="13776"/>
                </a:cubicBezTo>
                <a:lnTo>
                  <a:pt x="4885" y="13703"/>
                </a:lnTo>
                <a:cubicBezTo>
                  <a:pt x="4884" y="13702"/>
                  <a:pt x="4883" y="13701"/>
                  <a:pt x="4881" y="13701"/>
                </a:cubicBezTo>
                <a:close/>
                <a:moveTo>
                  <a:pt x="1579" y="13714"/>
                </a:moveTo>
                <a:cubicBezTo>
                  <a:pt x="1561" y="13714"/>
                  <a:pt x="1539" y="13726"/>
                  <a:pt x="1520" y="13746"/>
                </a:cubicBezTo>
                <a:cubicBezTo>
                  <a:pt x="1493" y="13776"/>
                  <a:pt x="1485" y="13814"/>
                  <a:pt x="1502" y="13829"/>
                </a:cubicBezTo>
                <a:cubicBezTo>
                  <a:pt x="1508" y="13834"/>
                  <a:pt x="1515" y="13837"/>
                  <a:pt x="1523" y="13837"/>
                </a:cubicBezTo>
                <a:cubicBezTo>
                  <a:pt x="1541" y="13837"/>
                  <a:pt x="1565" y="13825"/>
                  <a:pt x="1584" y="13805"/>
                </a:cubicBezTo>
                <a:cubicBezTo>
                  <a:pt x="1610" y="13774"/>
                  <a:pt x="1618" y="13737"/>
                  <a:pt x="1601" y="13722"/>
                </a:cubicBezTo>
                <a:cubicBezTo>
                  <a:pt x="1595" y="13716"/>
                  <a:pt x="1588" y="13714"/>
                  <a:pt x="1579" y="13714"/>
                </a:cubicBezTo>
                <a:close/>
                <a:moveTo>
                  <a:pt x="5249" y="13715"/>
                </a:moveTo>
                <a:cubicBezTo>
                  <a:pt x="5241" y="13715"/>
                  <a:pt x="5234" y="13717"/>
                  <a:pt x="5228" y="13722"/>
                </a:cubicBezTo>
                <a:cubicBezTo>
                  <a:pt x="5209" y="13737"/>
                  <a:pt x="5218" y="13776"/>
                  <a:pt x="5244" y="13805"/>
                </a:cubicBezTo>
                <a:cubicBezTo>
                  <a:pt x="5263" y="13827"/>
                  <a:pt x="5286" y="13838"/>
                  <a:pt x="5305" y="13838"/>
                </a:cubicBezTo>
                <a:cubicBezTo>
                  <a:pt x="5313" y="13838"/>
                  <a:pt x="5320" y="13836"/>
                  <a:pt x="5326" y="13831"/>
                </a:cubicBezTo>
                <a:cubicBezTo>
                  <a:pt x="5343" y="13814"/>
                  <a:pt x="5334" y="13777"/>
                  <a:pt x="5308" y="13748"/>
                </a:cubicBezTo>
                <a:cubicBezTo>
                  <a:pt x="5289" y="13726"/>
                  <a:pt x="5266" y="13715"/>
                  <a:pt x="5249" y="13715"/>
                </a:cubicBezTo>
                <a:close/>
                <a:moveTo>
                  <a:pt x="1710" y="13786"/>
                </a:moveTo>
                <a:cubicBezTo>
                  <a:pt x="1691" y="13786"/>
                  <a:pt x="1667" y="13798"/>
                  <a:pt x="1648" y="13819"/>
                </a:cubicBezTo>
                <a:cubicBezTo>
                  <a:pt x="1622" y="13849"/>
                  <a:pt x="1613" y="13887"/>
                  <a:pt x="1632" y="13902"/>
                </a:cubicBezTo>
                <a:cubicBezTo>
                  <a:pt x="1638" y="13907"/>
                  <a:pt x="1645" y="13910"/>
                  <a:pt x="1653" y="13910"/>
                </a:cubicBezTo>
                <a:cubicBezTo>
                  <a:pt x="1671" y="13910"/>
                  <a:pt x="1693" y="13898"/>
                  <a:pt x="1712" y="13878"/>
                </a:cubicBezTo>
                <a:cubicBezTo>
                  <a:pt x="1738" y="13847"/>
                  <a:pt x="1747" y="13810"/>
                  <a:pt x="1730" y="13793"/>
                </a:cubicBezTo>
                <a:cubicBezTo>
                  <a:pt x="1724" y="13788"/>
                  <a:pt x="1717" y="13786"/>
                  <a:pt x="1710" y="13786"/>
                </a:cubicBezTo>
                <a:close/>
                <a:moveTo>
                  <a:pt x="5119" y="13788"/>
                </a:moveTo>
                <a:cubicBezTo>
                  <a:pt x="5111" y="13788"/>
                  <a:pt x="5104" y="13790"/>
                  <a:pt x="5098" y="13795"/>
                </a:cubicBezTo>
                <a:cubicBezTo>
                  <a:pt x="5081" y="13810"/>
                  <a:pt x="5089" y="13849"/>
                  <a:pt x="5116" y="13878"/>
                </a:cubicBezTo>
                <a:cubicBezTo>
                  <a:pt x="5135" y="13900"/>
                  <a:pt x="5157" y="13911"/>
                  <a:pt x="5175" y="13911"/>
                </a:cubicBezTo>
                <a:cubicBezTo>
                  <a:pt x="5183" y="13911"/>
                  <a:pt x="5190" y="13909"/>
                  <a:pt x="5195" y="13904"/>
                </a:cubicBezTo>
                <a:cubicBezTo>
                  <a:pt x="5214" y="13887"/>
                  <a:pt x="5206" y="13850"/>
                  <a:pt x="5180" y="13821"/>
                </a:cubicBezTo>
                <a:cubicBezTo>
                  <a:pt x="5161" y="13799"/>
                  <a:pt x="5137" y="13788"/>
                  <a:pt x="5119" y="13788"/>
                </a:cubicBezTo>
                <a:close/>
                <a:moveTo>
                  <a:pt x="1875" y="13814"/>
                </a:moveTo>
                <a:cubicBezTo>
                  <a:pt x="1860" y="13814"/>
                  <a:pt x="1840" y="13824"/>
                  <a:pt x="1825" y="13842"/>
                </a:cubicBezTo>
                <a:cubicBezTo>
                  <a:pt x="1802" y="13866"/>
                  <a:pt x="1795" y="13899"/>
                  <a:pt x="1811" y="13913"/>
                </a:cubicBezTo>
                <a:cubicBezTo>
                  <a:pt x="1816" y="13918"/>
                  <a:pt x="1823" y="13921"/>
                  <a:pt x="1831" y="13921"/>
                </a:cubicBezTo>
                <a:cubicBezTo>
                  <a:pt x="1847" y="13921"/>
                  <a:pt x="1866" y="13911"/>
                  <a:pt x="1881" y="13894"/>
                </a:cubicBezTo>
                <a:cubicBezTo>
                  <a:pt x="1903" y="13868"/>
                  <a:pt x="1910" y="13836"/>
                  <a:pt x="1894" y="13821"/>
                </a:cubicBezTo>
                <a:cubicBezTo>
                  <a:pt x="1889" y="13816"/>
                  <a:pt x="1883" y="13814"/>
                  <a:pt x="1875" y="13814"/>
                </a:cubicBezTo>
                <a:close/>
                <a:moveTo>
                  <a:pt x="4952" y="13814"/>
                </a:moveTo>
                <a:cubicBezTo>
                  <a:pt x="4945" y="13814"/>
                  <a:pt x="4938" y="13816"/>
                  <a:pt x="4933" y="13821"/>
                </a:cubicBezTo>
                <a:cubicBezTo>
                  <a:pt x="4918" y="13836"/>
                  <a:pt x="4925" y="13868"/>
                  <a:pt x="4947" y="13894"/>
                </a:cubicBezTo>
                <a:cubicBezTo>
                  <a:pt x="4962" y="13911"/>
                  <a:pt x="4981" y="13921"/>
                  <a:pt x="4996" y="13921"/>
                </a:cubicBezTo>
                <a:cubicBezTo>
                  <a:pt x="5004" y="13921"/>
                  <a:pt x="5011" y="13918"/>
                  <a:pt x="5017" y="13913"/>
                </a:cubicBezTo>
                <a:cubicBezTo>
                  <a:pt x="5032" y="13899"/>
                  <a:pt x="5025" y="13868"/>
                  <a:pt x="5003" y="13842"/>
                </a:cubicBezTo>
                <a:cubicBezTo>
                  <a:pt x="4987" y="13824"/>
                  <a:pt x="4968" y="13814"/>
                  <a:pt x="4952" y="138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B8BC4BFA-8266-4ECB-A160-673F8607218E}"/>
              </a:ext>
            </a:extLst>
          </p:cNvPr>
          <p:cNvPicPr>
            <a:picLocks noChangeAspect="1"/>
          </p:cNvPicPr>
          <p:nvPr/>
        </p:nvPicPr>
        <p:blipFill>
          <a:blip r:embed="rId3"/>
          <a:stretch>
            <a:fillRect/>
          </a:stretch>
        </p:blipFill>
        <p:spPr>
          <a:xfrm>
            <a:off x="1639488" y="1141883"/>
            <a:ext cx="5865024" cy="3287968"/>
          </a:xfrm>
          <a:prstGeom prst="rect">
            <a:avLst/>
          </a:prstGeom>
        </p:spPr>
      </p:pic>
    </p:spTree>
    <p:extLst>
      <p:ext uri="{BB962C8B-B14F-4D97-AF65-F5344CB8AC3E}">
        <p14:creationId xmlns:p14="http://schemas.microsoft.com/office/powerpoint/2010/main" val="20859232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STAGE OF THE GAME</a:t>
            </a:r>
            <a:endParaRPr dirty="0"/>
          </a:p>
        </p:txBody>
      </p:sp>
      <p:sp>
        <p:nvSpPr>
          <p:cNvPr id="406" name="Google Shape;406;p51"/>
          <p:cNvSpPr/>
          <p:nvPr/>
        </p:nvSpPr>
        <p:spPr>
          <a:xfrm>
            <a:off x="7568301" y="3759401"/>
            <a:ext cx="309830" cy="574807"/>
          </a:xfrm>
          <a:custGeom>
            <a:avLst/>
            <a:gdLst/>
            <a:ahLst/>
            <a:cxnLst/>
            <a:rect l="l" t="t" r="r" b="b"/>
            <a:pathLst>
              <a:path w="7032" h="13046" extrusionOk="0">
                <a:moveTo>
                  <a:pt x="2871" y="727"/>
                </a:moveTo>
                <a:cubicBezTo>
                  <a:pt x="2986" y="727"/>
                  <a:pt x="3055" y="772"/>
                  <a:pt x="3099" y="886"/>
                </a:cubicBezTo>
                <a:cubicBezTo>
                  <a:pt x="3106" y="885"/>
                  <a:pt x="3114" y="885"/>
                  <a:pt x="3121" y="885"/>
                </a:cubicBezTo>
                <a:cubicBezTo>
                  <a:pt x="3344" y="885"/>
                  <a:pt x="3404" y="1015"/>
                  <a:pt x="3401" y="1195"/>
                </a:cubicBezTo>
                <a:cubicBezTo>
                  <a:pt x="3309" y="1545"/>
                  <a:pt x="3164" y="1756"/>
                  <a:pt x="3030" y="1756"/>
                </a:cubicBezTo>
                <a:cubicBezTo>
                  <a:pt x="2908" y="1756"/>
                  <a:pt x="2795" y="1583"/>
                  <a:pt x="2736" y="1184"/>
                </a:cubicBezTo>
                <a:cubicBezTo>
                  <a:pt x="2462" y="1012"/>
                  <a:pt x="2451" y="830"/>
                  <a:pt x="2589" y="776"/>
                </a:cubicBezTo>
                <a:cubicBezTo>
                  <a:pt x="2705" y="746"/>
                  <a:pt x="2797" y="727"/>
                  <a:pt x="2871" y="727"/>
                </a:cubicBezTo>
                <a:close/>
                <a:moveTo>
                  <a:pt x="3164" y="1"/>
                </a:moveTo>
                <a:cubicBezTo>
                  <a:pt x="3062" y="1"/>
                  <a:pt x="2930" y="40"/>
                  <a:pt x="2752" y="138"/>
                </a:cubicBezTo>
                <a:cubicBezTo>
                  <a:pt x="2479" y="143"/>
                  <a:pt x="2273" y="280"/>
                  <a:pt x="2224" y="728"/>
                </a:cubicBezTo>
                <a:cubicBezTo>
                  <a:pt x="2208" y="839"/>
                  <a:pt x="2188" y="976"/>
                  <a:pt x="2031" y="1083"/>
                </a:cubicBezTo>
                <a:cubicBezTo>
                  <a:pt x="1938" y="1092"/>
                  <a:pt x="1761" y="1293"/>
                  <a:pt x="2009" y="1375"/>
                </a:cubicBezTo>
                <a:cubicBezTo>
                  <a:pt x="2240" y="1398"/>
                  <a:pt x="2330" y="1484"/>
                  <a:pt x="2335" y="1611"/>
                </a:cubicBezTo>
                <a:cubicBezTo>
                  <a:pt x="2373" y="1708"/>
                  <a:pt x="2363" y="1805"/>
                  <a:pt x="2297" y="1904"/>
                </a:cubicBezTo>
                <a:cubicBezTo>
                  <a:pt x="1620" y="2281"/>
                  <a:pt x="1223" y="3038"/>
                  <a:pt x="1086" y="4145"/>
                </a:cubicBezTo>
                <a:cubicBezTo>
                  <a:pt x="973" y="5252"/>
                  <a:pt x="679" y="5950"/>
                  <a:pt x="187" y="6189"/>
                </a:cubicBezTo>
                <a:cubicBezTo>
                  <a:pt x="1" y="6322"/>
                  <a:pt x="159" y="6373"/>
                  <a:pt x="539" y="6373"/>
                </a:cubicBezTo>
                <a:cubicBezTo>
                  <a:pt x="545" y="6373"/>
                  <a:pt x="551" y="6373"/>
                  <a:pt x="558" y="6373"/>
                </a:cubicBezTo>
                <a:lnTo>
                  <a:pt x="558" y="6373"/>
                </a:lnTo>
                <a:lnTo>
                  <a:pt x="218" y="6894"/>
                </a:lnTo>
                <a:cubicBezTo>
                  <a:pt x="202" y="6998"/>
                  <a:pt x="229" y="7057"/>
                  <a:pt x="312" y="7057"/>
                </a:cubicBezTo>
                <a:cubicBezTo>
                  <a:pt x="389" y="7057"/>
                  <a:pt x="515" y="7006"/>
                  <a:pt x="700" y="6894"/>
                </a:cubicBezTo>
                <a:cubicBezTo>
                  <a:pt x="841" y="6771"/>
                  <a:pt x="912" y="6620"/>
                  <a:pt x="896" y="6437"/>
                </a:cubicBezTo>
                <a:lnTo>
                  <a:pt x="896" y="6437"/>
                </a:lnTo>
                <a:lnTo>
                  <a:pt x="1091" y="6503"/>
                </a:lnTo>
                <a:cubicBezTo>
                  <a:pt x="1191" y="6892"/>
                  <a:pt x="1473" y="7208"/>
                  <a:pt x="1834" y="7493"/>
                </a:cubicBezTo>
                <a:cubicBezTo>
                  <a:pt x="1946" y="7432"/>
                  <a:pt x="2025" y="7354"/>
                  <a:pt x="2002" y="7218"/>
                </a:cubicBezTo>
                <a:cubicBezTo>
                  <a:pt x="2045" y="7218"/>
                  <a:pt x="2083" y="7219"/>
                  <a:pt x="2116" y="7219"/>
                </a:cubicBezTo>
                <a:cubicBezTo>
                  <a:pt x="2570" y="7219"/>
                  <a:pt x="2047" y="7208"/>
                  <a:pt x="2028" y="6894"/>
                </a:cubicBezTo>
                <a:cubicBezTo>
                  <a:pt x="2084" y="6764"/>
                  <a:pt x="2082" y="6628"/>
                  <a:pt x="2042" y="6490"/>
                </a:cubicBezTo>
                <a:cubicBezTo>
                  <a:pt x="2024" y="6392"/>
                  <a:pt x="1932" y="6364"/>
                  <a:pt x="1736" y="6364"/>
                </a:cubicBezTo>
                <a:cubicBezTo>
                  <a:pt x="1706" y="6364"/>
                  <a:pt x="1673" y="6365"/>
                  <a:pt x="1637" y="6366"/>
                </a:cubicBezTo>
                <a:cubicBezTo>
                  <a:pt x="1683" y="6257"/>
                  <a:pt x="1667" y="6103"/>
                  <a:pt x="1599" y="5995"/>
                </a:cubicBezTo>
                <a:cubicBezTo>
                  <a:pt x="1616" y="5970"/>
                  <a:pt x="1646" y="5959"/>
                  <a:pt x="1688" y="5959"/>
                </a:cubicBezTo>
                <a:cubicBezTo>
                  <a:pt x="1733" y="5959"/>
                  <a:pt x="1792" y="5972"/>
                  <a:pt x="1860" y="5995"/>
                </a:cubicBezTo>
                <a:cubicBezTo>
                  <a:pt x="1754" y="5877"/>
                  <a:pt x="1712" y="5761"/>
                  <a:pt x="1729" y="5643"/>
                </a:cubicBezTo>
                <a:cubicBezTo>
                  <a:pt x="1754" y="5608"/>
                  <a:pt x="1801" y="5593"/>
                  <a:pt x="1866" y="5593"/>
                </a:cubicBezTo>
                <a:cubicBezTo>
                  <a:pt x="1915" y="5593"/>
                  <a:pt x="1975" y="5602"/>
                  <a:pt x="2042" y="5617"/>
                </a:cubicBezTo>
                <a:cubicBezTo>
                  <a:pt x="1910" y="5495"/>
                  <a:pt x="1804" y="5349"/>
                  <a:pt x="1729" y="5188"/>
                </a:cubicBezTo>
                <a:cubicBezTo>
                  <a:pt x="1766" y="5106"/>
                  <a:pt x="1778" y="5030"/>
                  <a:pt x="1729" y="4966"/>
                </a:cubicBezTo>
                <a:cubicBezTo>
                  <a:pt x="1769" y="4931"/>
                  <a:pt x="1822" y="4916"/>
                  <a:pt x="1883" y="4916"/>
                </a:cubicBezTo>
                <a:cubicBezTo>
                  <a:pt x="1941" y="4916"/>
                  <a:pt x="2008" y="4930"/>
                  <a:pt x="2080" y="4952"/>
                </a:cubicBezTo>
                <a:cubicBezTo>
                  <a:pt x="1966" y="4639"/>
                  <a:pt x="1788" y="4657"/>
                  <a:pt x="1768" y="4509"/>
                </a:cubicBezTo>
                <a:cubicBezTo>
                  <a:pt x="1728" y="4384"/>
                  <a:pt x="1735" y="4266"/>
                  <a:pt x="1808" y="4159"/>
                </a:cubicBezTo>
                <a:cubicBezTo>
                  <a:pt x="1876" y="3895"/>
                  <a:pt x="2020" y="3791"/>
                  <a:pt x="2159" y="3791"/>
                </a:cubicBezTo>
                <a:cubicBezTo>
                  <a:pt x="2328" y="3791"/>
                  <a:pt x="2491" y="3942"/>
                  <a:pt x="2510" y="4145"/>
                </a:cubicBezTo>
                <a:cubicBezTo>
                  <a:pt x="2335" y="4544"/>
                  <a:pt x="2248" y="5000"/>
                  <a:pt x="2210" y="5486"/>
                </a:cubicBezTo>
                <a:cubicBezTo>
                  <a:pt x="2134" y="7666"/>
                  <a:pt x="3135" y="9782"/>
                  <a:pt x="2054" y="11908"/>
                </a:cubicBezTo>
                <a:cubicBezTo>
                  <a:pt x="2059" y="12018"/>
                  <a:pt x="1937" y="12101"/>
                  <a:pt x="1776" y="12101"/>
                </a:cubicBezTo>
                <a:cubicBezTo>
                  <a:pt x="1606" y="12101"/>
                  <a:pt x="1392" y="12009"/>
                  <a:pt x="1237" y="11759"/>
                </a:cubicBezTo>
                <a:cubicBezTo>
                  <a:pt x="1152" y="11641"/>
                  <a:pt x="1190" y="11491"/>
                  <a:pt x="1271" y="11444"/>
                </a:cubicBezTo>
                <a:cubicBezTo>
                  <a:pt x="1314" y="11421"/>
                  <a:pt x="1357" y="11410"/>
                  <a:pt x="1399" y="11410"/>
                </a:cubicBezTo>
                <a:cubicBezTo>
                  <a:pt x="1484" y="11410"/>
                  <a:pt x="1561" y="11456"/>
                  <a:pt x="1611" y="11543"/>
                </a:cubicBezTo>
                <a:cubicBezTo>
                  <a:pt x="1642" y="11315"/>
                  <a:pt x="1471" y="11177"/>
                  <a:pt x="1294" y="11177"/>
                </a:cubicBezTo>
                <a:cubicBezTo>
                  <a:pt x="1132" y="11177"/>
                  <a:pt x="964" y="11292"/>
                  <a:pt x="940" y="11559"/>
                </a:cubicBezTo>
                <a:cubicBezTo>
                  <a:pt x="777" y="11543"/>
                  <a:pt x="683" y="11399"/>
                  <a:pt x="607" y="11217"/>
                </a:cubicBezTo>
                <a:lnTo>
                  <a:pt x="607" y="11217"/>
                </a:lnTo>
                <a:cubicBezTo>
                  <a:pt x="570" y="11491"/>
                  <a:pt x="563" y="11755"/>
                  <a:pt x="666" y="11986"/>
                </a:cubicBezTo>
                <a:cubicBezTo>
                  <a:pt x="589" y="12030"/>
                  <a:pt x="503" y="12052"/>
                  <a:pt x="416" y="12052"/>
                </a:cubicBezTo>
                <a:cubicBezTo>
                  <a:pt x="363" y="12052"/>
                  <a:pt x="310" y="12044"/>
                  <a:pt x="258" y="12028"/>
                </a:cubicBezTo>
                <a:lnTo>
                  <a:pt x="258" y="12028"/>
                </a:lnTo>
                <a:cubicBezTo>
                  <a:pt x="391" y="12501"/>
                  <a:pt x="652" y="12716"/>
                  <a:pt x="1021" y="12716"/>
                </a:cubicBezTo>
                <a:cubicBezTo>
                  <a:pt x="1098" y="12716"/>
                  <a:pt x="1180" y="12707"/>
                  <a:pt x="1266" y="12689"/>
                </a:cubicBezTo>
                <a:cubicBezTo>
                  <a:pt x="1422" y="12642"/>
                  <a:pt x="1561" y="12617"/>
                  <a:pt x="1683" y="12617"/>
                </a:cubicBezTo>
                <a:cubicBezTo>
                  <a:pt x="1822" y="12617"/>
                  <a:pt x="1940" y="12650"/>
                  <a:pt x="2040" y="12722"/>
                </a:cubicBezTo>
                <a:cubicBezTo>
                  <a:pt x="2084" y="12954"/>
                  <a:pt x="2269" y="13045"/>
                  <a:pt x="2475" y="13045"/>
                </a:cubicBezTo>
                <a:cubicBezTo>
                  <a:pt x="2696" y="13045"/>
                  <a:pt x="2941" y="12940"/>
                  <a:pt x="3062" y="12788"/>
                </a:cubicBezTo>
                <a:cubicBezTo>
                  <a:pt x="3191" y="12831"/>
                  <a:pt x="3320" y="12853"/>
                  <a:pt x="3449" y="12853"/>
                </a:cubicBezTo>
                <a:cubicBezTo>
                  <a:pt x="3664" y="12853"/>
                  <a:pt x="3878" y="12791"/>
                  <a:pt x="4092" y="12658"/>
                </a:cubicBezTo>
                <a:cubicBezTo>
                  <a:pt x="4437" y="12842"/>
                  <a:pt x="4686" y="12925"/>
                  <a:pt x="4855" y="12925"/>
                </a:cubicBezTo>
                <a:cubicBezTo>
                  <a:pt x="5051" y="12925"/>
                  <a:pt x="5139" y="12814"/>
                  <a:pt x="5147" y="12618"/>
                </a:cubicBezTo>
                <a:cubicBezTo>
                  <a:pt x="5226" y="12579"/>
                  <a:pt x="5315" y="12566"/>
                  <a:pt x="5407" y="12566"/>
                </a:cubicBezTo>
                <a:cubicBezTo>
                  <a:pt x="5601" y="12566"/>
                  <a:pt x="5809" y="12624"/>
                  <a:pt x="5966" y="12624"/>
                </a:cubicBezTo>
                <a:cubicBezTo>
                  <a:pt x="6058" y="12624"/>
                  <a:pt x="6133" y="12604"/>
                  <a:pt x="6176" y="12539"/>
                </a:cubicBezTo>
                <a:cubicBezTo>
                  <a:pt x="6523" y="12444"/>
                  <a:pt x="6450" y="12227"/>
                  <a:pt x="6138" y="11941"/>
                </a:cubicBezTo>
                <a:cubicBezTo>
                  <a:pt x="6469" y="11922"/>
                  <a:pt x="6686" y="11842"/>
                  <a:pt x="6828" y="11719"/>
                </a:cubicBezTo>
                <a:cubicBezTo>
                  <a:pt x="6973" y="11499"/>
                  <a:pt x="6480" y="11093"/>
                  <a:pt x="6136" y="11093"/>
                </a:cubicBezTo>
                <a:cubicBezTo>
                  <a:pt x="6042" y="11093"/>
                  <a:pt x="5959" y="11124"/>
                  <a:pt x="5903" y="11198"/>
                </a:cubicBezTo>
                <a:cubicBezTo>
                  <a:pt x="5813" y="11332"/>
                  <a:pt x="5799" y="11535"/>
                  <a:pt x="5629" y="11628"/>
                </a:cubicBezTo>
                <a:cubicBezTo>
                  <a:pt x="5683" y="11339"/>
                  <a:pt x="5552" y="11201"/>
                  <a:pt x="5442" y="11201"/>
                </a:cubicBezTo>
                <a:cubicBezTo>
                  <a:pt x="5395" y="11201"/>
                  <a:pt x="5352" y="11226"/>
                  <a:pt x="5329" y="11276"/>
                </a:cubicBezTo>
                <a:cubicBezTo>
                  <a:pt x="5176" y="11633"/>
                  <a:pt x="4982" y="11781"/>
                  <a:pt x="4783" y="11781"/>
                </a:cubicBezTo>
                <a:cubicBezTo>
                  <a:pt x="4289" y="11781"/>
                  <a:pt x="3761" y="10873"/>
                  <a:pt x="3734" y="9980"/>
                </a:cubicBezTo>
                <a:cubicBezTo>
                  <a:pt x="3640" y="7767"/>
                  <a:pt x="4803" y="5965"/>
                  <a:pt x="3623" y="4138"/>
                </a:cubicBezTo>
                <a:cubicBezTo>
                  <a:pt x="3601" y="3881"/>
                  <a:pt x="3748" y="3719"/>
                  <a:pt x="3889" y="3719"/>
                </a:cubicBezTo>
                <a:cubicBezTo>
                  <a:pt x="3992" y="3719"/>
                  <a:pt x="4091" y="3806"/>
                  <a:pt x="4118" y="4008"/>
                </a:cubicBezTo>
                <a:cubicBezTo>
                  <a:pt x="4590" y="6751"/>
                  <a:pt x="5215" y="7637"/>
                  <a:pt x="5913" y="7637"/>
                </a:cubicBezTo>
                <a:cubicBezTo>
                  <a:pt x="6008" y="7637"/>
                  <a:pt x="6104" y="7620"/>
                  <a:pt x="6202" y="7590"/>
                </a:cubicBezTo>
                <a:cubicBezTo>
                  <a:pt x="5678" y="7432"/>
                  <a:pt x="5398" y="7158"/>
                  <a:pt x="5395" y="6757"/>
                </a:cubicBezTo>
                <a:lnTo>
                  <a:pt x="5395" y="6757"/>
                </a:lnTo>
                <a:cubicBezTo>
                  <a:pt x="5704" y="6939"/>
                  <a:pt x="6060" y="7017"/>
                  <a:pt x="6436" y="7043"/>
                </a:cubicBezTo>
                <a:cubicBezTo>
                  <a:pt x="6004" y="6875"/>
                  <a:pt x="5716" y="6613"/>
                  <a:pt x="5563" y="6262"/>
                </a:cubicBezTo>
                <a:lnTo>
                  <a:pt x="5563" y="6262"/>
                </a:lnTo>
                <a:cubicBezTo>
                  <a:pt x="5728" y="6398"/>
                  <a:pt x="5935" y="6422"/>
                  <a:pt x="6155" y="6432"/>
                </a:cubicBezTo>
                <a:cubicBezTo>
                  <a:pt x="5523" y="5952"/>
                  <a:pt x="5124" y="5118"/>
                  <a:pt x="4872" y="4204"/>
                </a:cubicBezTo>
                <a:cubicBezTo>
                  <a:pt x="4690" y="2692"/>
                  <a:pt x="4149" y="2383"/>
                  <a:pt x="3415" y="1923"/>
                </a:cubicBezTo>
                <a:cubicBezTo>
                  <a:pt x="3500" y="1884"/>
                  <a:pt x="3586" y="1865"/>
                  <a:pt x="3672" y="1865"/>
                </a:cubicBezTo>
                <a:cubicBezTo>
                  <a:pt x="4006" y="1865"/>
                  <a:pt x="4345" y="2156"/>
                  <a:pt x="4690" y="2692"/>
                </a:cubicBezTo>
                <a:lnTo>
                  <a:pt x="4508" y="2158"/>
                </a:lnTo>
                <a:lnTo>
                  <a:pt x="4508" y="2158"/>
                </a:lnTo>
                <a:cubicBezTo>
                  <a:pt x="4996" y="2418"/>
                  <a:pt x="5190" y="2588"/>
                  <a:pt x="5830" y="3421"/>
                </a:cubicBezTo>
                <a:cubicBezTo>
                  <a:pt x="5723" y="3074"/>
                  <a:pt x="5558" y="2751"/>
                  <a:pt x="5251" y="2484"/>
                </a:cubicBezTo>
                <a:lnTo>
                  <a:pt x="5251" y="2484"/>
                </a:lnTo>
                <a:cubicBezTo>
                  <a:pt x="5576" y="2540"/>
                  <a:pt x="5895" y="2862"/>
                  <a:pt x="6446" y="2862"/>
                </a:cubicBezTo>
                <a:cubicBezTo>
                  <a:pt x="6495" y="2862"/>
                  <a:pt x="6546" y="2859"/>
                  <a:pt x="6599" y="2854"/>
                </a:cubicBezTo>
                <a:cubicBezTo>
                  <a:pt x="6008" y="2684"/>
                  <a:pt x="5456" y="2380"/>
                  <a:pt x="5260" y="2010"/>
                </a:cubicBezTo>
                <a:cubicBezTo>
                  <a:pt x="5259" y="2009"/>
                  <a:pt x="5259" y="2008"/>
                  <a:pt x="5261" y="2008"/>
                </a:cubicBezTo>
                <a:cubicBezTo>
                  <a:pt x="5303" y="2008"/>
                  <a:pt x="6104" y="2453"/>
                  <a:pt x="6910" y="2453"/>
                </a:cubicBezTo>
                <a:cubicBezTo>
                  <a:pt x="6950" y="2453"/>
                  <a:pt x="6990" y="2452"/>
                  <a:pt x="7030" y="2449"/>
                </a:cubicBezTo>
                <a:lnTo>
                  <a:pt x="7031" y="2448"/>
                </a:lnTo>
                <a:cubicBezTo>
                  <a:pt x="5596" y="2378"/>
                  <a:pt x="5647" y="1153"/>
                  <a:pt x="3937" y="608"/>
                </a:cubicBezTo>
                <a:cubicBezTo>
                  <a:pt x="3510" y="563"/>
                  <a:pt x="3551" y="1"/>
                  <a:pt x="3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51"/>
          <p:cNvSpPr/>
          <p:nvPr/>
        </p:nvSpPr>
        <p:spPr>
          <a:xfrm>
            <a:off x="1276794" y="1251611"/>
            <a:ext cx="298903" cy="613359"/>
          </a:xfrm>
          <a:custGeom>
            <a:avLst/>
            <a:gdLst/>
            <a:ahLst/>
            <a:cxnLst/>
            <a:rect l="l" t="t" r="r" b="b"/>
            <a:pathLst>
              <a:path w="6784" h="13921" extrusionOk="0">
                <a:moveTo>
                  <a:pt x="4006" y="893"/>
                </a:moveTo>
                <a:cubicBezTo>
                  <a:pt x="4099" y="893"/>
                  <a:pt x="4188" y="933"/>
                  <a:pt x="4253" y="1001"/>
                </a:cubicBezTo>
                <a:cubicBezTo>
                  <a:pt x="4321" y="1068"/>
                  <a:pt x="4357" y="1160"/>
                  <a:pt x="4357" y="1256"/>
                </a:cubicBezTo>
                <a:cubicBezTo>
                  <a:pt x="4359" y="1351"/>
                  <a:pt x="4321" y="1443"/>
                  <a:pt x="4251" y="1507"/>
                </a:cubicBezTo>
                <a:cubicBezTo>
                  <a:pt x="4179" y="1575"/>
                  <a:pt x="4086" y="1609"/>
                  <a:pt x="3994" y="1609"/>
                </a:cubicBezTo>
                <a:cubicBezTo>
                  <a:pt x="3901" y="1609"/>
                  <a:pt x="3809" y="1574"/>
                  <a:pt x="3738" y="1506"/>
                </a:cubicBezTo>
                <a:cubicBezTo>
                  <a:pt x="3668" y="1440"/>
                  <a:pt x="3630" y="1349"/>
                  <a:pt x="3632" y="1256"/>
                </a:cubicBezTo>
                <a:cubicBezTo>
                  <a:pt x="3630" y="1159"/>
                  <a:pt x="3670" y="1067"/>
                  <a:pt x="3739" y="1001"/>
                </a:cubicBezTo>
                <a:cubicBezTo>
                  <a:pt x="3806" y="933"/>
                  <a:pt x="3897" y="893"/>
                  <a:pt x="3993" y="893"/>
                </a:cubicBezTo>
                <a:cubicBezTo>
                  <a:pt x="3995" y="893"/>
                  <a:pt x="3998" y="893"/>
                  <a:pt x="4000" y="893"/>
                </a:cubicBezTo>
                <a:cubicBezTo>
                  <a:pt x="4002" y="893"/>
                  <a:pt x="4004" y="893"/>
                  <a:pt x="4006" y="893"/>
                </a:cubicBezTo>
                <a:close/>
                <a:moveTo>
                  <a:pt x="2713" y="898"/>
                </a:moveTo>
                <a:cubicBezTo>
                  <a:pt x="2715" y="898"/>
                  <a:pt x="2717" y="898"/>
                  <a:pt x="2719" y="898"/>
                </a:cubicBezTo>
                <a:cubicBezTo>
                  <a:pt x="2920" y="898"/>
                  <a:pt x="3085" y="1063"/>
                  <a:pt x="3085" y="1266"/>
                </a:cubicBezTo>
                <a:cubicBezTo>
                  <a:pt x="3087" y="1360"/>
                  <a:pt x="3049" y="1450"/>
                  <a:pt x="2977" y="1513"/>
                </a:cubicBezTo>
                <a:cubicBezTo>
                  <a:pt x="2910" y="1577"/>
                  <a:pt x="2818" y="1613"/>
                  <a:pt x="2725" y="1613"/>
                </a:cubicBezTo>
                <a:cubicBezTo>
                  <a:pt x="2723" y="1613"/>
                  <a:pt x="2721" y="1613"/>
                  <a:pt x="2719" y="1613"/>
                </a:cubicBezTo>
                <a:cubicBezTo>
                  <a:pt x="2717" y="1613"/>
                  <a:pt x="2714" y="1613"/>
                  <a:pt x="2712" y="1613"/>
                </a:cubicBezTo>
                <a:cubicBezTo>
                  <a:pt x="2619" y="1613"/>
                  <a:pt x="2532" y="1577"/>
                  <a:pt x="2465" y="1513"/>
                </a:cubicBezTo>
                <a:cubicBezTo>
                  <a:pt x="2398" y="1448"/>
                  <a:pt x="2358" y="1358"/>
                  <a:pt x="2360" y="1266"/>
                </a:cubicBezTo>
                <a:cubicBezTo>
                  <a:pt x="2360" y="1169"/>
                  <a:pt x="2398" y="1075"/>
                  <a:pt x="2465" y="1006"/>
                </a:cubicBezTo>
                <a:cubicBezTo>
                  <a:pt x="2530" y="938"/>
                  <a:pt x="2619" y="898"/>
                  <a:pt x="2713" y="898"/>
                </a:cubicBezTo>
                <a:close/>
                <a:moveTo>
                  <a:pt x="3349" y="1492"/>
                </a:moveTo>
                <a:cubicBezTo>
                  <a:pt x="3394" y="1525"/>
                  <a:pt x="3436" y="1563"/>
                  <a:pt x="3472" y="1606"/>
                </a:cubicBezTo>
                <a:cubicBezTo>
                  <a:pt x="3493" y="1632"/>
                  <a:pt x="3503" y="1665"/>
                  <a:pt x="3503" y="1698"/>
                </a:cubicBezTo>
                <a:cubicBezTo>
                  <a:pt x="3505" y="1740"/>
                  <a:pt x="3488" y="1780"/>
                  <a:pt x="3456" y="1808"/>
                </a:cubicBezTo>
                <a:cubicBezTo>
                  <a:pt x="3425" y="1835"/>
                  <a:pt x="3385" y="1851"/>
                  <a:pt x="3344" y="1851"/>
                </a:cubicBezTo>
                <a:cubicBezTo>
                  <a:pt x="3304" y="1851"/>
                  <a:pt x="3265" y="1837"/>
                  <a:pt x="3238" y="1811"/>
                </a:cubicBezTo>
                <a:cubicBezTo>
                  <a:pt x="3206" y="1783"/>
                  <a:pt x="3191" y="1745"/>
                  <a:pt x="3193" y="1705"/>
                </a:cubicBezTo>
                <a:cubicBezTo>
                  <a:pt x="3193" y="1655"/>
                  <a:pt x="3243" y="1584"/>
                  <a:pt x="3349" y="1494"/>
                </a:cubicBezTo>
                <a:lnTo>
                  <a:pt x="3349" y="1492"/>
                </a:lnTo>
                <a:close/>
                <a:moveTo>
                  <a:pt x="3356" y="1"/>
                </a:moveTo>
                <a:cubicBezTo>
                  <a:pt x="3197" y="1"/>
                  <a:pt x="3040" y="34"/>
                  <a:pt x="2892" y="96"/>
                </a:cubicBezTo>
                <a:cubicBezTo>
                  <a:pt x="2741" y="159"/>
                  <a:pt x="2601" y="247"/>
                  <a:pt x="2481" y="360"/>
                </a:cubicBezTo>
                <a:cubicBezTo>
                  <a:pt x="2361" y="471"/>
                  <a:pt x="2266" y="605"/>
                  <a:pt x="2200" y="752"/>
                </a:cubicBezTo>
                <a:cubicBezTo>
                  <a:pt x="2132" y="902"/>
                  <a:pt x="2097" y="1061"/>
                  <a:pt x="2097" y="1225"/>
                </a:cubicBezTo>
                <a:cubicBezTo>
                  <a:pt x="2097" y="1500"/>
                  <a:pt x="2214" y="1697"/>
                  <a:pt x="2445" y="1815"/>
                </a:cubicBezTo>
                <a:lnTo>
                  <a:pt x="2446" y="1815"/>
                </a:lnTo>
                <a:cubicBezTo>
                  <a:pt x="2488" y="1837"/>
                  <a:pt x="2531" y="1855"/>
                  <a:pt x="2576" y="1868"/>
                </a:cubicBezTo>
                <a:cubicBezTo>
                  <a:pt x="2651" y="1881"/>
                  <a:pt x="2724" y="1887"/>
                  <a:pt x="2799" y="1889"/>
                </a:cubicBezTo>
                <a:cubicBezTo>
                  <a:pt x="2875" y="1893"/>
                  <a:pt x="2929" y="1912"/>
                  <a:pt x="2960" y="1945"/>
                </a:cubicBezTo>
                <a:cubicBezTo>
                  <a:pt x="2991" y="1979"/>
                  <a:pt x="3009" y="2035"/>
                  <a:pt x="3016" y="2117"/>
                </a:cubicBezTo>
                <a:cubicBezTo>
                  <a:pt x="3047" y="2117"/>
                  <a:pt x="3078" y="2118"/>
                  <a:pt x="3108" y="2122"/>
                </a:cubicBezTo>
                <a:cubicBezTo>
                  <a:pt x="3134" y="2125"/>
                  <a:pt x="3158" y="2132"/>
                  <a:pt x="3182" y="2141"/>
                </a:cubicBezTo>
                <a:cubicBezTo>
                  <a:pt x="3213" y="2129"/>
                  <a:pt x="3248" y="2122"/>
                  <a:pt x="3283" y="2122"/>
                </a:cubicBezTo>
                <a:cubicBezTo>
                  <a:pt x="3316" y="2122"/>
                  <a:pt x="3349" y="2130"/>
                  <a:pt x="3378" y="2146"/>
                </a:cubicBezTo>
                <a:cubicBezTo>
                  <a:pt x="3385" y="2144"/>
                  <a:pt x="3392" y="2141"/>
                  <a:pt x="3399" y="2137"/>
                </a:cubicBezTo>
                <a:cubicBezTo>
                  <a:pt x="3422" y="2125"/>
                  <a:pt x="3448" y="2118"/>
                  <a:pt x="3474" y="2117"/>
                </a:cubicBezTo>
                <a:cubicBezTo>
                  <a:pt x="3476" y="2116"/>
                  <a:pt x="3479" y="2116"/>
                  <a:pt x="3481" y="2116"/>
                </a:cubicBezTo>
                <a:cubicBezTo>
                  <a:pt x="3508" y="2116"/>
                  <a:pt x="3533" y="2125"/>
                  <a:pt x="3555" y="2143"/>
                </a:cubicBezTo>
                <a:cubicBezTo>
                  <a:pt x="3581" y="2120"/>
                  <a:pt x="3616" y="2108"/>
                  <a:pt x="3651" y="2106"/>
                </a:cubicBezTo>
                <a:cubicBezTo>
                  <a:pt x="3661" y="2106"/>
                  <a:pt x="3672" y="2108"/>
                  <a:pt x="3680" y="2111"/>
                </a:cubicBezTo>
                <a:lnTo>
                  <a:pt x="3691" y="2117"/>
                </a:lnTo>
                <a:cubicBezTo>
                  <a:pt x="3708" y="2033"/>
                  <a:pt x="3731" y="1973"/>
                  <a:pt x="3758" y="1938"/>
                </a:cubicBezTo>
                <a:cubicBezTo>
                  <a:pt x="3788" y="1901"/>
                  <a:pt x="3836" y="1882"/>
                  <a:pt x="3908" y="1881"/>
                </a:cubicBezTo>
                <a:cubicBezTo>
                  <a:pt x="3979" y="1875"/>
                  <a:pt x="4048" y="1868"/>
                  <a:pt x="4119" y="1856"/>
                </a:cubicBezTo>
                <a:cubicBezTo>
                  <a:pt x="4282" y="1822"/>
                  <a:pt x="4427" y="1723"/>
                  <a:pt x="4517" y="1582"/>
                </a:cubicBezTo>
                <a:cubicBezTo>
                  <a:pt x="4581" y="1480"/>
                  <a:pt x="4614" y="1360"/>
                  <a:pt x="4612" y="1240"/>
                </a:cubicBezTo>
                <a:cubicBezTo>
                  <a:pt x="4614" y="1072"/>
                  <a:pt x="4579" y="907"/>
                  <a:pt x="4510" y="754"/>
                </a:cubicBezTo>
                <a:cubicBezTo>
                  <a:pt x="4442" y="603"/>
                  <a:pt x="4348" y="468"/>
                  <a:pt x="4230" y="355"/>
                </a:cubicBezTo>
                <a:cubicBezTo>
                  <a:pt x="4112" y="242"/>
                  <a:pt x="3977" y="154"/>
                  <a:pt x="3826" y="93"/>
                </a:cubicBezTo>
                <a:cubicBezTo>
                  <a:pt x="3682" y="32"/>
                  <a:pt x="3526" y="1"/>
                  <a:pt x="3368" y="1"/>
                </a:cubicBezTo>
                <a:cubicBezTo>
                  <a:pt x="3364" y="1"/>
                  <a:pt x="3360" y="1"/>
                  <a:pt x="3356" y="1"/>
                </a:cubicBezTo>
                <a:close/>
                <a:moveTo>
                  <a:pt x="3101" y="2228"/>
                </a:moveTo>
                <a:cubicBezTo>
                  <a:pt x="3054" y="2228"/>
                  <a:pt x="3031" y="2250"/>
                  <a:pt x="3031" y="2294"/>
                </a:cubicBezTo>
                <a:lnTo>
                  <a:pt x="3031" y="2394"/>
                </a:lnTo>
                <a:lnTo>
                  <a:pt x="3156" y="2394"/>
                </a:lnTo>
                <a:lnTo>
                  <a:pt x="3156" y="2294"/>
                </a:lnTo>
                <a:cubicBezTo>
                  <a:pt x="3156" y="2250"/>
                  <a:pt x="3139" y="2228"/>
                  <a:pt x="3101" y="2228"/>
                </a:cubicBezTo>
                <a:close/>
                <a:moveTo>
                  <a:pt x="3270" y="2227"/>
                </a:moveTo>
                <a:cubicBezTo>
                  <a:pt x="3241" y="2227"/>
                  <a:pt x="3219" y="2253"/>
                  <a:pt x="3222" y="2283"/>
                </a:cubicBezTo>
                <a:lnTo>
                  <a:pt x="3222" y="2394"/>
                </a:lnTo>
                <a:lnTo>
                  <a:pt x="3333" y="2394"/>
                </a:lnTo>
                <a:lnTo>
                  <a:pt x="3333" y="2294"/>
                </a:lnTo>
                <a:cubicBezTo>
                  <a:pt x="3335" y="2275"/>
                  <a:pt x="3331" y="2257"/>
                  <a:pt x="3326" y="2240"/>
                </a:cubicBezTo>
                <a:cubicBezTo>
                  <a:pt x="3321" y="2233"/>
                  <a:pt x="3304" y="2228"/>
                  <a:pt x="3278" y="2228"/>
                </a:cubicBezTo>
                <a:cubicBezTo>
                  <a:pt x="3275" y="2227"/>
                  <a:pt x="3272" y="2227"/>
                  <a:pt x="3270" y="2227"/>
                </a:cubicBezTo>
                <a:close/>
                <a:moveTo>
                  <a:pt x="3460" y="2228"/>
                </a:moveTo>
                <a:cubicBezTo>
                  <a:pt x="3422" y="2228"/>
                  <a:pt x="3404" y="2250"/>
                  <a:pt x="3404" y="2294"/>
                </a:cubicBezTo>
                <a:lnTo>
                  <a:pt x="3404" y="2394"/>
                </a:lnTo>
                <a:lnTo>
                  <a:pt x="3514" y="2394"/>
                </a:lnTo>
                <a:lnTo>
                  <a:pt x="3514" y="2294"/>
                </a:lnTo>
                <a:cubicBezTo>
                  <a:pt x="3515" y="2276"/>
                  <a:pt x="3514" y="2257"/>
                  <a:pt x="3507" y="2242"/>
                </a:cubicBezTo>
                <a:cubicBezTo>
                  <a:pt x="3503" y="2233"/>
                  <a:pt x="3486" y="2228"/>
                  <a:pt x="3460" y="2228"/>
                </a:cubicBezTo>
                <a:close/>
                <a:moveTo>
                  <a:pt x="3651" y="2228"/>
                </a:moveTo>
                <a:cubicBezTo>
                  <a:pt x="3611" y="2228"/>
                  <a:pt x="3590" y="2250"/>
                  <a:pt x="3590" y="2294"/>
                </a:cubicBezTo>
                <a:lnTo>
                  <a:pt x="3590" y="2394"/>
                </a:lnTo>
                <a:lnTo>
                  <a:pt x="3706" y="2394"/>
                </a:lnTo>
                <a:lnTo>
                  <a:pt x="3706" y="2294"/>
                </a:lnTo>
                <a:cubicBezTo>
                  <a:pt x="3706" y="2250"/>
                  <a:pt x="3691" y="2228"/>
                  <a:pt x="3651" y="2228"/>
                </a:cubicBezTo>
                <a:close/>
                <a:moveTo>
                  <a:pt x="3590" y="2485"/>
                </a:moveTo>
                <a:lnTo>
                  <a:pt x="3590" y="2566"/>
                </a:lnTo>
                <a:cubicBezTo>
                  <a:pt x="3590" y="2620"/>
                  <a:pt x="3607" y="2646"/>
                  <a:pt x="3640" y="2646"/>
                </a:cubicBezTo>
                <a:cubicBezTo>
                  <a:pt x="3684" y="2646"/>
                  <a:pt x="3706" y="2620"/>
                  <a:pt x="3706" y="2566"/>
                </a:cubicBezTo>
                <a:lnTo>
                  <a:pt x="3706" y="2485"/>
                </a:lnTo>
                <a:close/>
                <a:moveTo>
                  <a:pt x="3031" y="2485"/>
                </a:moveTo>
                <a:lnTo>
                  <a:pt x="3031" y="2566"/>
                </a:lnTo>
                <a:cubicBezTo>
                  <a:pt x="3031" y="2623"/>
                  <a:pt x="3054" y="2651"/>
                  <a:pt x="3101" y="2651"/>
                </a:cubicBezTo>
                <a:cubicBezTo>
                  <a:pt x="3139" y="2651"/>
                  <a:pt x="3156" y="2623"/>
                  <a:pt x="3156" y="2566"/>
                </a:cubicBezTo>
                <a:lnTo>
                  <a:pt x="3156" y="2485"/>
                </a:lnTo>
                <a:close/>
                <a:moveTo>
                  <a:pt x="3222" y="2485"/>
                </a:moveTo>
                <a:lnTo>
                  <a:pt x="3222" y="2566"/>
                </a:lnTo>
                <a:cubicBezTo>
                  <a:pt x="3222" y="2623"/>
                  <a:pt x="3241" y="2651"/>
                  <a:pt x="3278" y="2651"/>
                </a:cubicBezTo>
                <a:cubicBezTo>
                  <a:pt x="3314" y="2651"/>
                  <a:pt x="3333" y="2623"/>
                  <a:pt x="3333" y="2566"/>
                </a:cubicBezTo>
                <a:lnTo>
                  <a:pt x="3333" y="2485"/>
                </a:lnTo>
                <a:close/>
                <a:moveTo>
                  <a:pt x="3404" y="2485"/>
                </a:moveTo>
                <a:lnTo>
                  <a:pt x="3404" y="2566"/>
                </a:lnTo>
                <a:cubicBezTo>
                  <a:pt x="3404" y="2623"/>
                  <a:pt x="3420" y="2651"/>
                  <a:pt x="3449" y="2651"/>
                </a:cubicBezTo>
                <a:cubicBezTo>
                  <a:pt x="3493" y="2651"/>
                  <a:pt x="3514" y="2623"/>
                  <a:pt x="3514" y="2566"/>
                </a:cubicBezTo>
                <a:lnTo>
                  <a:pt x="3514" y="2485"/>
                </a:lnTo>
                <a:close/>
                <a:moveTo>
                  <a:pt x="4005" y="1969"/>
                </a:moveTo>
                <a:cubicBezTo>
                  <a:pt x="3904" y="1969"/>
                  <a:pt x="3840" y="1985"/>
                  <a:pt x="3816" y="2014"/>
                </a:cubicBezTo>
                <a:cubicBezTo>
                  <a:pt x="3790" y="2045"/>
                  <a:pt x="3777" y="2113"/>
                  <a:pt x="3777" y="2221"/>
                </a:cubicBezTo>
                <a:lnTo>
                  <a:pt x="3777" y="2538"/>
                </a:lnTo>
                <a:cubicBezTo>
                  <a:pt x="3777" y="2603"/>
                  <a:pt x="3769" y="2648"/>
                  <a:pt x="3753" y="2675"/>
                </a:cubicBezTo>
                <a:cubicBezTo>
                  <a:pt x="3736" y="2701"/>
                  <a:pt x="3705" y="2715"/>
                  <a:pt x="3661" y="2715"/>
                </a:cubicBezTo>
                <a:cubicBezTo>
                  <a:pt x="3630" y="2715"/>
                  <a:pt x="3599" y="2708"/>
                  <a:pt x="3571" y="2694"/>
                </a:cubicBezTo>
                <a:cubicBezTo>
                  <a:pt x="3538" y="2712"/>
                  <a:pt x="3501" y="2721"/>
                  <a:pt x="3465" y="2721"/>
                </a:cubicBezTo>
                <a:cubicBezTo>
                  <a:pt x="3436" y="2719"/>
                  <a:pt x="3404" y="2710"/>
                  <a:pt x="3378" y="2694"/>
                </a:cubicBezTo>
                <a:cubicBezTo>
                  <a:pt x="3350" y="2707"/>
                  <a:pt x="3319" y="2714"/>
                  <a:pt x="3288" y="2715"/>
                </a:cubicBezTo>
                <a:cubicBezTo>
                  <a:pt x="3253" y="2714"/>
                  <a:pt x="3219" y="2707"/>
                  <a:pt x="3187" y="2694"/>
                </a:cubicBezTo>
                <a:cubicBezTo>
                  <a:pt x="3076" y="2694"/>
                  <a:pt x="3010" y="2688"/>
                  <a:pt x="2988" y="2674"/>
                </a:cubicBezTo>
                <a:cubicBezTo>
                  <a:pt x="2967" y="2658"/>
                  <a:pt x="2955" y="2613"/>
                  <a:pt x="2955" y="2540"/>
                </a:cubicBezTo>
                <a:lnTo>
                  <a:pt x="2955" y="2250"/>
                </a:lnTo>
                <a:cubicBezTo>
                  <a:pt x="2955" y="2144"/>
                  <a:pt x="2943" y="2078"/>
                  <a:pt x="2917" y="2051"/>
                </a:cubicBezTo>
                <a:cubicBezTo>
                  <a:pt x="2892" y="2021"/>
                  <a:pt x="2832" y="2004"/>
                  <a:pt x="2734" y="1997"/>
                </a:cubicBezTo>
                <a:lnTo>
                  <a:pt x="2734" y="2304"/>
                </a:lnTo>
                <a:cubicBezTo>
                  <a:pt x="2734" y="2491"/>
                  <a:pt x="2793" y="2649"/>
                  <a:pt x="2913" y="2778"/>
                </a:cubicBezTo>
                <a:cubicBezTo>
                  <a:pt x="3025" y="2900"/>
                  <a:pt x="3185" y="2969"/>
                  <a:pt x="3350" y="2969"/>
                </a:cubicBezTo>
                <a:cubicBezTo>
                  <a:pt x="3355" y="2969"/>
                  <a:pt x="3359" y="2969"/>
                  <a:pt x="3363" y="2969"/>
                </a:cubicBezTo>
                <a:lnTo>
                  <a:pt x="3364" y="2967"/>
                </a:lnTo>
                <a:cubicBezTo>
                  <a:pt x="3569" y="2967"/>
                  <a:pt x="3727" y="2899"/>
                  <a:pt x="3838" y="2766"/>
                </a:cubicBezTo>
                <a:cubicBezTo>
                  <a:pt x="3949" y="2632"/>
                  <a:pt x="4005" y="2460"/>
                  <a:pt x="4005" y="2252"/>
                </a:cubicBezTo>
                <a:lnTo>
                  <a:pt x="4005" y="1969"/>
                </a:lnTo>
                <a:close/>
                <a:moveTo>
                  <a:pt x="3743" y="2895"/>
                </a:moveTo>
                <a:cubicBezTo>
                  <a:pt x="3687" y="2895"/>
                  <a:pt x="3655" y="2977"/>
                  <a:pt x="3715" y="3010"/>
                </a:cubicBezTo>
                <a:lnTo>
                  <a:pt x="4156" y="3233"/>
                </a:lnTo>
                <a:cubicBezTo>
                  <a:pt x="4163" y="3235"/>
                  <a:pt x="4171" y="3237"/>
                  <a:pt x="4178" y="3237"/>
                </a:cubicBezTo>
                <a:cubicBezTo>
                  <a:pt x="4233" y="3237"/>
                  <a:pt x="4264" y="3160"/>
                  <a:pt x="4211" y="3125"/>
                </a:cubicBezTo>
                <a:lnTo>
                  <a:pt x="3770" y="2901"/>
                </a:lnTo>
                <a:cubicBezTo>
                  <a:pt x="3761" y="2897"/>
                  <a:pt x="3752" y="2895"/>
                  <a:pt x="3743" y="2895"/>
                </a:cubicBezTo>
                <a:close/>
                <a:moveTo>
                  <a:pt x="3193" y="3007"/>
                </a:moveTo>
                <a:cubicBezTo>
                  <a:pt x="3123" y="3007"/>
                  <a:pt x="3068" y="3062"/>
                  <a:pt x="3068" y="3132"/>
                </a:cubicBezTo>
                <a:cubicBezTo>
                  <a:pt x="3068" y="3201"/>
                  <a:pt x="3123" y="3257"/>
                  <a:pt x="3193" y="3257"/>
                </a:cubicBezTo>
                <a:lnTo>
                  <a:pt x="3404" y="3257"/>
                </a:lnTo>
                <a:cubicBezTo>
                  <a:pt x="3474" y="3257"/>
                  <a:pt x="3529" y="3201"/>
                  <a:pt x="3529" y="3132"/>
                </a:cubicBezTo>
                <a:cubicBezTo>
                  <a:pt x="3529" y="3062"/>
                  <a:pt x="3474" y="3007"/>
                  <a:pt x="3404" y="3007"/>
                </a:cubicBezTo>
                <a:close/>
                <a:moveTo>
                  <a:pt x="2975" y="2903"/>
                </a:moveTo>
                <a:cubicBezTo>
                  <a:pt x="2965" y="2903"/>
                  <a:pt x="2955" y="2905"/>
                  <a:pt x="2946" y="2910"/>
                </a:cubicBezTo>
                <a:lnTo>
                  <a:pt x="2483" y="3163"/>
                </a:lnTo>
                <a:cubicBezTo>
                  <a:pt x="2421" y="3197"/>
                  <a:pt x="2454" y="3280"/>
                  <a:pt x="2511" y="3280"/>
                </a:cubicBezTo>
                <a:cubicBezTo>
                  <a:pt x="2521" y="3280"/>
                  <a:pt x="2531" y="3278"/>
                  <a:pt x="2542" y="3272"/>
                </a:cubicBezTo>
                <a:lnTo>
                  <a:pt x="3005" y="3019"/>
                </a:lnTo>
                <a:cubicBezTo>
                  <a:pt x="3035" y="3002"/>
                  <a:pt x="3045" y="2965"/>
                  <a:pt x="3029" y="2936"/>
                </a:cubicBezTo>
                <a:cubicBezTo>
                  <a:pt x="3019" y="2914"/>
                  <a:pt x="2997" y="2903"/>
                  <a:pt x="2975" y="2903"/>
                </a:cubicBezTo>
                <a:close/>
                <a:moveTo>
                  <a:pt x="3205" y="3304"/>
                </a:moveTo>
                <a:cubicBezTo>
                  <a:pt x="3135" y="3304"/>
                  <a:pt x="3078" y="3359"/>
                  <a:pt x="3078" y="3429"/>
                </a:cubicBezTo>
                <a:cubicBezTo>
                  <a:pt x="3080" y="3498"/>
                  <a:pt x="3135" y="3554"/>
                  <a:pt x="3205" y="3554"/>
                </a:cubicBezTo>
                <a:lnTo>
                  <a:pt x="3415" y="3554"/>
                </a:lnTo>
                <a:cubicBezTo>
                  <a:pt x="3484" y="3554"/>
                  <a:pt x="3540" y="3498"/>
                  <a:pt x="3540" y="3429"/>
                </a:cubicBezTo>
                <a:cubicBezTo>
                  <a:pt x="3540" y="3359"/>
                  <a:pt x="3484" y="3304"/>
                  <a:pt x="3415" y="3304"/>
                </a:cubicBezTo>
                <a:close/>
                <a:moveTo>
                  <a:pt x="3424" y="3593"/>
                </a:moveTo>
                <a:cubicBezTo>
                  <a:pt x="3422" y="3593"/>
                  <a:pt x="3420" y="3593"/>
                  <a:pt x="3418" y="3593"/>
                </a:cubicBezTo>
                <a:lnTo>
                  <a:pt x="3208" y="3593"/>
                </a:lnTo>
                <a:cubicBezTo>
                  <a:pt x="3139" y="3593"/>
                  <a:pt x="3083" y="3649"/>
                  <a:pt x="3083" y="3718"/>
                </a:cubicBezTo>
                <a:cubicBezTo>
                  <a:pt x="3083" y="3788"/>
                  <a:pt x="3139" y="3843"/>
                  <a:pt x="3208" y="3843"/>
                </a:cubicBezTo>
                <a:lnTo>
                  <a:pt x="3418" y="3843"/>
                </a:lnTo>
                <a:cubicBezTo>
                  <a:pt x="3420" y="3844"/>
                  <a:pt x="3422" y="3844"/>
                  <a:pt x="3424" y="3844"/>
                </a:cubicBezTo>
                <a:cubicBezTo>
                  <a:pt x="3493" y="3844"/>
                  <a:pt x="3550" y="3788"/>
                  <a:pt x="3550" y="3718"/>
                </a:cubicBezTo>
                <a:cubicBezTo>
                  <a:pt x="3550" y="3649"/>
                  <a:pt x="3493" y="3593"/>
                  <a:pt x="3424" y="3593"/>
                </a:cubicBezTo>
                <a:close/>
                <a:moveTo>
                  <a:pt x="3231" y="4520"/>
                </a:moveTo>
                <a:cubicBezTo>
                  <a:pt x="3161" y="4520"/>
                  <a:pt x="3104" y="4575"/>
                  <a:pt x="3104" y="4645"/>
                </a:cubicBezTo>
                <a:cubicBezTo>
                  <a:pt x="3104" y="4715"/>
                  <a:pt x="3161" y="4772"/>
                  <a:pt x="3231" y="4772"/>
                </a:cubicBezTo>
                <a:cubicBezTo>
                  <a:pt x="3232" y="4772"/>
                  <a:pt x="3233" y="4772"/>
                  <a:pt x="3234" y="4772"/>
                </a:cubicBezTo>
                <a:lnTo>
                  <a:pt x="3444" y="4772"/>
                </a:lnTo>
                <a:cubicBezTo>
                  <a:pt x="3445" y="4772"/>
                  <a:pt x="3446" y="4772"/>
                  <a:pt x="3447" y="4772"/>
                </a:cubicBezTo>
                <a:cubicBezTo>
                  <a:pt x="3517" y="4772"/>
                  <a:pt x="3576" y="4715"/>
                  <a:pt x="3576" y="4645"/>
                </a:cubicBezTo>
                <a:cubicBezTo>
                  <a:pt x="3576" y="4575"/>
                  <a:pt x="3517" y="4520"/>
                  <a:pt x="3447" y="4520"/>
                </a:cubicBezTo>
                <a:cubicBezTo>
                  <a:pt x="3446" y="4520"/>
                  <a:pt x="3445" y="4520"/>
                  <a:pt x="3444" y="4520"/>
                </a:cubicBezTo>
                <a:lnTo>
                  <a:pt x="3234" y="4520"/>
                </a:lnTo>
                <a:cubicBezTo>
                  <a:pt x="3233" y="4520"/>
                  <a:pt x="3232" y="4520"/>
                  <a:pt x="3231" y="4520"/>
                </a:cubicBezTo>
                <a:close/>
                <a:moveTo>
                  <a:pt x="3245" y="4817"/>
                </a:moveTo>
                <a:cubicBezTo>
                  <a:pt x="3177" y="4819"/>
                  <a:pt x="3120" y="4874"/>
                  <a:pt x="3120" y="4944"/>
                </a:cubicBezTo>
                <a:cubicBezTo>
                  <a:pt x="3120" y="5011"/>
                  <a:pt x="3177" y="5069"/>
                  <a:pt x="3245" y="5069"/>
                </a:cubicBezTo>
                <a:lnTo>
                  <a:pt x="3456" y="5069"/>
                </a:lnTo>
                <a:cubicBezTo>
                  <a:pt x="3526" y="5069"/>
                  <a:pt x="3581" y="5011"/>
                  <a:pt x="3581" y="4944"/>
                </a:cubicBezTo>
                <a:cubicBezTo>
                  <a:pt x="3581" y="4874"/>
                  <a:pt x="3526" y="4819"/>
                  <a:pt x="3456" y="4817"/>
                </a:cubicBezTo>
                <a:close/>
                <a:moveTo>
                  <a:pt x="3250" y="5107"/>
                </a:moveTo>
                <a:cubicBezTo>
                  <a:pt x="3180" y="5107"/>
                  <a:pt x="3125" y="5164"/>
                  <a:pt x="3125" y="5232"/>
                </a:cubicBezTo>
                <a:cubicBezTo>
                  <a:pt x="3125" y="5301"/>
                  <a:pt x="3180" y="5358"/>
                  <a:pt x="3250" y="5358"/>
                </a:cubicBezTo>
                <a:lnTo>
                  <a:pt x="3460" y="5358"/>
                </a:lnTo>
                <a:cubicBezTo>
                  <a:pt x="3528" y="5355"/>
                  <a:pt x="3580" y="5299"/>
                  <a:pt x="3580" y="5232"/>
                </a:cubicBezTo>
                <a:cubicBezTo>
                  <a:pt x="3580" y="5166"/>
                  <a:pt x="3528" y="5110"/>
                  <a:pt x="3460" y="5107"/>
                </a:cubicBezTo>
                <a:close/>
                <a:moveTo>
                  <a:pt x="3257" y="5412"/>
                </a:moveTo>
                <a:cubicBezTo>
                  <a:pt x="3187" y="5412"/>
                  <a:pt x="3132" y="5468"/>
                  <a:pt x="3132" y="5537"/>
                </a:cubicBezTo>
                <a:cubicBezTo>
                  <a:pt x="3132" y="5607"/>
                  <a:pt x="3187" y="5662"/>
                  <a:pt x="3257" y="5662"/>
                </a:cubicBezTo>
                <a:lnTo>
                  <a:pt x="3469" y="5662"/>
                </a:lnTo>
                <a:cubicBezTo>
                  <a:pt x="3538" y="5662"/>
                  <a:pt x="3593" y="5607"/>
                  <a:pt x="3593" y="5537"/>
                </a:cubicBezTo>
                <a:cubicBezTo>
                  <a:pt x="3593" y="5468"/>
                  <a:pt x="3538" y="5412"/>
                  <a:pt x="3469" y="5412"/>
                </a:cubicBezTo>
                <a:close/>
                <a:moveTo>
                  <a:pt x="3482" y="5733"/>
                </a:moveTo>
                <a:cubicBezTo>
                  <a:pt x="3480" y="5733"/>
                  <a:pt x="3478" y="5733"/>
                  <a:pt x="3475" y="5733"/>
                </a:cubicBezTo>
                <a:lnTo>
                  <a:pt x="3265" y="5733"/>
                </a:lnTo>
                <a:cubicBezTo>
                  <a:pt x="3196" y="5733"/>
                  <a:pt x="3140" y="5789"/>
                  <a:pt x="3140" y="5858"/>
                </a:cubicBezTo>
                <a:cubicBezTo>
                  <a:pt x="3140" y="5928"/>
                  <a:pt x="3196" y="5983"/>
                  <a:pt x="3265" y="5983"/>
                </a:cubicBezTo>
                <a:lnTo>
                  <a:pt x="3475" y="5983"/>
                </a:lnTo>
                <a:cubicBezTo>
                  <a:pt x="3478" y="5983"/>
                  <a:pt x="3480" y="5983"/>
                  <a:pt x="3482" y="5983"/>
                </a:cubicBezTo>
                <a:cubicBezTo>
                  <a:pt x="3550" y="5983"/>
                  <a:pt x="3607" y="5927"/>
                  <a:pt x="3607" y="5858"/>
                </a:cubicBezTo>
                <a:cubicBezTo>
                  <a:pt x="3607" y="5789"/>
                  <a:pt x="3550" y="5733"/>
                  <a:pt x="3482" y="5733"/>
                </a:cubicBezTo>
                <a:close/>
                <a:moveTo>
                  <a:pt x="5263" y="3234"/>
                </a:moveTo>
                <a:cubicBezTo>
                  <a:pt x="4944" y="3234"/>
                  <a:pt x="4164" y="3279"/>
                  <a:pt x="3934" y="3302"/>
                </a:cubicBezTo>
                <a:lnTo>
                  <a:pt x="3937" y="3302"/>
                </a:lnTo>
                <a:cubicBezTo>
                  <a:pt x="3744" y="3319"/>
                  <a:pt x="3831" y="3357"/>
                  <a:pt x="3835" y="3484"/>
                </a:cubicBezTo>
                <a:cubicBezTo>
                  <a:pt x="3840" y="3611"/>
                  <a:pt x="3675" y="3552"/>
                  <a:pt x="3649" y="3623"/>
                </a:cubicBezTo>
                <a:cubicBezTo>
                  <a:pt x="3573" y="3835"/>
                  <a:pt x="3538" y="4060"/>
                  <a:pt x="3550" y="4286"/>
                </a:cubicBezTo>
                <a:cubicBezTo>
                  <a:pt x="3529" y="4244"/>
                  <a:pt x="3486" y="4217"/>
                  <a:pt x="3439" y="4217"/>
                </a:cubicBezTo>
                <a:lnTo>
                  <a:pt x="3227" y="4217"/>
                </a:lnTo>
                <a:cubicBezTo>
                  <a:pt x="3187" y="4217"/>
                  <a:pt x="3149" y="4237"/>
                  <a:pt x="3127" y="4270"/>
                </a:cubicBezTo>
                <a:cubicBezTo>
                  <a:pt x="3123" y="4314"/>
                  <a:pt x="3121" y="4357"/>
                  <a:pt x="3116" y="4400"/>
                </a:cubicBezTo>
                <a:cubicBezTo>
                  <a:pt x="3137" y="4442"/>
                  <a:pt x="3180" y="4468"/>
                  <a:pt x="3227" y="4468"/>
                </a:cubicBezTo>
                <a:lnTo>
                  <a:pt x="3439" y="4468"/>
                </a:lnTo>
                <a:cubicBezTo>
                  <a:pt x="3491" y="4468"/>
                  <a:pt x="3538" y="4435"/>
                  <a:pt x="3555" y="4385"/>
                </a:cubicBezTo>
                <a:cubicBezTo>
                  <a:pt x="3554" y="4352"/>
                  <a:pt x="3550" y="4321"/>
                  <a:pt x="3550" y="4288"/>
                </a:cubicBezTo>
                <a:lnTo>
                  <a:pt x="3550" y="4288"/>
                </a:lnTo>
                <a:cubicBezTo>
                  <a:pt x="3566" y="4317"/>
                  <a:pt x="3567" y="4354"/>
                  <a:pt x="3555" y="4385"/>
                </a:cubicBezTo>
                <a:cubicBezTo>
                  <a:pt x="3607" y="5018"/>
                  <a:pt x="3921" y="5598"/>
                  <a:pt x="4045" y="5759"/>
                </a:cubicBezTo>
                <a:cubicBezTo>
                  <a:pt x="4182" y="5937"/>
                  <a:pt x="4420" y="6025"/>
                  <a:pt x="4606" y="6025"/>
                </a:cubicBezTo>
                <a:cubicBezTo>
                  <a:pt x="4658" y="6025"/>
                  <a:pt x="4706" y="6018"/>
                  <a:pt x="4746" y="6004"/>
                </a:cubicBezTo>
                <a:cubicBezTo>
                  <a:pt x="4900" y="5950"/>
                  <a:pt x="5096" y="5706"/>
                  <a:pt x="4971" y="5319"/>
                </a:cubicBezTo>
                <a:cubicBezTo>
                  <a:pt x="4965" y="5297"/>
                  <a:pt x="4955" y="5287"/>
                  <a:pt x="4943" y="5287"/>
                </a:cubicBezTo>
                <a:cubicBezTo>
                  <a:pt x="4895" y="5287"/>
                  <a:pt x="4815" y="5448"/>
                  <a:pt x="4763" y="5607"/>
                </a:cubicBezTo>
                <a:cubicBezTo>
                  <a:pt x="4728" y="5714"/>
                  <a:pt x="4625" y="5744"/>
                  <a:pt x="4522" y="5744"/>
                </a:cubicBezTo>
                <a:cubicBezTo>
                  <a:pt x="4434" y="5744"/>
                  <a:pt x="4347" y="5722"/>
                  <a:pt x="4302" y="5707"/>
                </a:cubicBezTo>
                <a:cubicBezTo>
                  <a:pt x="4218" y="5681"/>
                  <a:pt x="3974" y="5466"/>
                  <a:pt x="4175" y="5466"/>
                </a:cubicBezTo>
                <a:cubicBezTo>
                  <a:pt x="4211" y="5466"/>
                  <a:pt x="4261" y="5473"/>
                  <a:pt x="4329" y="5489"/>
                </a:cubicBezTo>
                <a:cubicBezTo>
                  <a:pt x="4380" y="5501"/>
                  <a:pt x="4426" y="5506"/>
                  <a:pt x="4469" y="5506"/>
                </a:cubicBezTo>
                <a:cubicBezTo>
                  <a:pt x="4807" y="5506"/>
                  <a:pt x="4926" y="5169"/>
                  <a:pt x="4937" y="5003"/>
                </a:cubicBezTo>
                <a:cubicBezTo>
                  <a:pt x="4943" y="4912"/>
                  <a:pt x="4893" y="4715"/>
                  <a:pt x="4845" y="4715"/>
                </a:cubicBezTo>
                <a:cubicBezTo>
                  <a:pt x="4829" y="4715"/>
                  <a:pt x="4813" y="4738"/>
                  <a:pt x="4800" y="4794"/>
                </a:cubicBezTo>
                <a:cubicBezTo>
                  <a:pt x="4729" y="5088"/>
                  <a:pt x="4674" y="5315"/>
                  <a:pt x="4445" y="5315"/>
                </a:cubicBezTo>
                <a:cubicBezTo>
                  <a:pt x="4403" y="5315"/>
                  <a:pt x="4355" y="5307"/>
                  <a:pt x="4300" y="5291"/>
                </a:cubicBezTo>
                <a:cubicBezTo>
                  <a:pt x="4177" y="5254"/>
                  <a:pt x="4020" y="5128"/>
                  <a:pt x="4108" y="5128"/>
                </a:cubicBezTo>
                <a:cubicBezTo>
                  <a:pt x="4121" y="5128"/>
                  <a:pt x="4139" y="5130"/>
                  <a:pt x="4163" y="5136"/>
                </a:cubicBezTo>
                <a:cubicBezTo>
                  <a:pt x="4205" y="5147"/>
                  <a:pt x="4246" y="5152"/>
                  <a:pt x="4285" y="5152"/>
                </a:cubicBezTo>
                <a:cubicBezTo>
                  <a:pt x="4666" y="5152"/>
                  <a:pt x="4884" y="4670"/>
                  <a:pt x="4827" y="4237"/>
                </a:cubicBezTo>
                <a:cubicBezTo>
                  <a:pt x="4814" y="4136"/>
                  <a:pt x="4789" y="4096"/>
                  <a:pt x="4761" y="4096"/>
                </a:cubicBezTo>
                <a:cubicBezTo>
                  <a:pt x="4704" y="4096"/>
                  <a:pt x="4639" y="4269"/>
                  <a:pt x="4654" y="4416"/>
                </a:cubicBezTo>
                <a:cubicBezTo>
                  <a:pt x="4674" y="4610"/>
                  <a:pt x="4490" y="4894"/>
                  <a:pt x="4243" y="4894"/>
                </a:cubicBezTo>
                <a:cubicBezTo>
                  <a:pt x="4215" y="4894"/>
                  <a:pt x="4187" y="4891"/>
                  <a:pt x="4158" y="4883"/>
                </a:cubicBezTo>
                <a:cubicBezTo>
                  <a:pt x="4037" y="4851"/>
                  <a:pt x="3828" y="4573"/>
                  <a:pt x="3867" y="4573"/>
                </a:cubicBezTo>
                <a:cubicBezTo>
                  <a:pt x="3869" y="4573"/>
                  <a:pt x="3871" y="4573"/>
                  <a:pt x="3873" y="4574"/>
                </a:cubicBezTo>
                <a:cubicBezTo>
                  <a:pt x="3968" y="4607"/>
                  <a:pt x="4051" y="4621"/>
                  <a:pt x="4126" y="4621"/>
                </a:cubicBezTo>
                <a:cubicBezTo>
                  <a:pt x="4555" y="4621"/>
                  <a:pt x="4672" y="4140"/>
                  <a:pt x="4737" y="3882"/>
                </a:cubicBezTo>
                <a:cubicBezTo>
                  <a:pt x="4749" y="3833"/>
                  <a:pt x="4715" y="3800"/>
                  <a:pt x="4668" y="3800"/>
                </a:cubicBezTo>
                <a:cubicBezTo>
                  <a:pt x="4615" y="3800"/>
                  <a:pt x="4546" y="3842"/>
                  <a:pt x="4506" y="3951"/>
                </a:cubicBezTo>
                <a:cubicBezTo>
                  <a:pt x="4398" y="4248"/>
                  <a:pt x="4316" y="4373"/>
                  <a:pt x="4140" y="4373"/>
                </a:cubicBezTo>
                <a:cubicBezTo>
                  <a:pt x="4054" y="4373"/>
                  <a:pt x="3947" y="4344"/>
                  <a:pt x="3803" y="4291"/>
                </a:cubicBezTo>
                <a:cubicBezTo>
                  <a:pt x="3682" y="4246"/>
                  <a:pt x="3752" y="4107"/>
                  <a:pt x="3880" y="4107"/>
                </a:cubicBezTo>
                <a:cubicBezTo>
                  <a:pt x="3884" y="4107"/>
                  <a:pt x="3888" y="4107"/>
                  <a:pt x="3892" y="4107"/>
                </a:cubicBezTo>
                <a:cubicBezTo>
                  <a:pt x="3905" y="4108"/>
                  <a:pt x="3918" y="4109"/>
                  <a:pt x="3931" y="4109"/>
                </a:cubicBezTo>
                <a:cubicBezTo>
                  <a:pt x="4242" y="4109"/>
                  <a:pt x="4529" y="3854"/>
                  <a:pt x="4616" y="3689"/>
                </a:cubicBezTo>
                <a:cubicBezTo>
                  <a:pt x="4695" y="3539"/>
                  <a:pt x="4604" y="3497"/>
                  <a:pt x="4519" y="3497"/>
                </a:cubicBezTo>
                <a:cubicBezTo>
                  <a:pt x="4471" y="3497"/>
                  <a:pt x="4425" y="3510"/>
                  <a:pt x="4411" y="3524"/>
                </a:cubicBezTo>
                <a:cubicBezTo>
                  <a:pt x="4229" y="3713"/>
                  <a:pt x="4128" y="3821"/>
                  <a:pt x="3970" y="3885"/>
                </a:cubicBezTo>
                <a:cubicBezTo>
                  <a:pt x="3935" y="3900"/>
                  <a:pt x="3908" y="3906"/>
                  <a:pt x="3886" y="3906"/>
                </a:cubicBezTo>
                <a:cubicBezTo>
                  <a:pt x="3811" y="3906"/>
                  <a:pt x="3815" y="3827"/>
                  <a:pt x="3878" y="3753"/>
                </a:cubicBezTo>
                <a:cubicBezTo>
                  <a:pt x="3960" y="3658"/>
                  <a:pt x="4024" y="3538"/>
                  <a:pt x="4187" y="3484"/>
                </a:cubicBezTo>
                <a:cubicBezTo>
                  <a:pt x="4353" y="3429"/>
                  <a:pt x="4558" y="3413"/>
                  <a:pt x="4764" y="3413"/>
                </a:cubicBezTo>
                <a:cubicBezTo>
                  <a:pt x="4982" y="3413"/>
                  <a:pt x="5201" y="3431"/>
                  <a:pt x="5378" y="3439"/>
                </a:cubicBezTo>
                <a:cubicBezTo>
                  <a:pt x="5386" y="3439"/>
                  <a:pt x="5393" y="3440"/>
                  <a:pt x="5401" y="3440"/>
                </a:cubicBezTo>
                <a:cubicBezTo>
                  <a:pt x="5640" y="3440"/>
                  <a:pt x="5532" y="3255"/>
                  <a:pt x="5378" y="3238"/>
                </a:cubicBezTo>
                <a:cubicBezTo>
                  <a:pt x="5354" y="3235"/>
                  <a:pt x="5315" y="3234"/>
                  <a:pt x="5263" y="3234"/>
                </a:cubicBezTo>
                <a:close/>
                <a:moveTo>
                  <a:pt x="1442" y="3222"/>
                </a:moveTo>
                <a:cubicBezTo>
                  <a:pt x="1437" y="3222"/>
                  <a:pt x="1432" y="3222"/>
                  <a:pt x="1428" y="3222"/>
                </a:cubicBezTo>
                <a:lnTo>
                  <a:pt x="1429" y="3224"/>
                </a:lnTo>
                <a:cubicBezTo>
                  <a:pt x="1275" y="3227"/>
                  <a:pt x="1155" y="3416"/>
                  <a:pt x="1415" y="3423"/>
                </a:cubicBezTo>
                <a:cubicBezTo>
                  <a:pt x="1747" y="3432"/>
                  <a:pt x="2238" y="3418"/>
                  <a:pt x="2556" y="3554"/>
                </a:cubicBezTo>
                <a:cubicBezTo>
                  <a:pt x="2710" y="3620"/>
                  <a:pt x="2762" y="3741"/>
                  <a:pt x="2835" y="3842"/>
                </a:cubicBezTo>
                <a:cubicBezTo>
                  <a:pt x="2889" y="3918"/>
                  <a:pt x="2888" y="3993"/>
                  <a:pt x="2822" y="3993"/>
                </a:cubicBezTo>
                <a:cubicBezTo>
                  <a:pt x="2800" y="3993"/>
                  <a:pt x="2772" y="3985"/>
                  <a:pt x="2736" y="3967"/>
                </a:cubicBezTo>
                <a:cubicBezTo>
                  <a:pt x="2592" y="3890"/>
                  <a:pt x="2500" y="3777"/>
                  <a:pt x="2337" y="3576"/>
                </a:cubicBezTo>
                <a:cubicBezTo>
                  <a:pt x="2323" y="3559"/>
                  <a:pt x="2270" y="3541"/>
                  <a:pt x="2219" y="3541"/>
                </a:cubicBezTo>
                <a:cubicBezTo>
                  <a:pt x="2143" y="3541"/>
                  <a:pt x="2069" y="3581"/>
                  <a:pt x="2130" y="3725"/>
                </a:cubicBezTo>
                <a:cubicBezTo>
                  <a:pt x="2205" y="3901"/>
                  <a:pt x="2481" y="4191"/>
                  <a:pt x="2797" y="4192"/>
                </a:cubicBezTo>
                <a:cubicBezTo>
                  <a:pt x="2927" y="4192"/>
                  <a:pt x="2993" y="4343"/>
                  <a:pt x="2868" y="4380"/>
                </a:cubicBezTo>
                <a:cubicBezTo>
                  <a:pt x="2743" y="4417"/>
                  <a:pt x="2646" y="4438"/>
                  <a:pt x="2568" y="4438"/>
                </a:cubicBezTo>
                <a:cubicBezTo>
                  <a:pt x="2378" y="4438"/>
                  <a:pt x="2305" y="4311"/>
                  <a:pt x="2217" y="3993"/>
                </a:cubicBezTo>
                <a:cubicBezTo>
                  <a:pt x="2186" y="3877"/>
                  <a:pt x="2117" y="3831"/>
                  <a:pt x="2065" y="3831"/>
                </a:cubicBezTo>
                <a:cubicBezTo>
                  <a:pt x="2023" y="3831"/>
                  <a:pt x="1992" y="3861"/>
                  <a:pt x="2000" y="3908"/>
                </a:cubicBezTo>
                <a:cubicBezTo>
                  <a:pt x="2046" y="4178"/>
                  <a:pt x="2128" y="4686"/>
                  <a:pt x="2577" y="4686"/>
                </a:cubicBezTo>
                <a:cubicBezTo>
                  <a:pt x="2639" y="4686"/>
                  <a:pt x="2707" y="4676"/>
                  <a:pt x="2783" y="4656"/>
                </a:cubicBezTo>
                <a:cubicBezTo>
                  <a:pt x="2785" y="4655"/>
                  <a:pt x="2786" y="4655"/>
                  <a:pt x="2788" y="4655"/>
                </a:cubicBezTo>
                <a:cubicBezTo>
                  <a:pt x="2828" y="4655"/>
                  <a:pt x="2604" y="4918"/>
                  <a:pt x="2486" y="4942"/>
                </a:cubicBezTo>
                <a:cubicBezTo>
                  <a:pt x="2466" y="4946"/>
                  <a:pt x="2445" y="4948"/>
                  <a:pt x="2426" y="4948"/>
                </a:cubicBezTo>
                <a:cubicBezTo>
                  <a:pt x="2177" y="4948"/>
                  <a:pt x="2008" y="4640"/>
                  <a:pt x="2044" y="4442"/>
                </a:cubicBezTo>
                <a:cubicBezTo>
                  <a:pt x="2069" y="4297"/>
                  <a:pt x="2016" y="4119"/>
                  <a:pt x="1960" y="4119"/>
                </a:cubicBezTo>
                <a:cubicBezTo>
                  <a:pt x="1935" y="4119"/>
                  <a:pt x="1908" y="4157"/>
                  <a:pt x="1889" y="4255"/>
                </a:cubicBezTo>
                <a:cubicBezTo>
                  <a:pt x="1802" y="4692"/>
                  <a:pt x="1989" y="5200"/>
                  <a:pt x="2378" y="5200"/>
                </a:cubicBezTo>
                <a:cubicBezTo>
                  <a:pt x="2406" y="5200"/>
                  <a:pt x="2435" y="5197"/>
                  <a:pt x="2465" y="5192"/>
                </a:cubicBezTo>
                <a:cubicBezTo>
                  <a:pt x="2484" y="5189"/>
                  <a:pt x="2499" y="5187"/>
                  <a:pt x="2510" y="5187"/>
                </a:cubicBezTo>
                <a:cubicBezTo>
                  <a:pt x="2611" y="5187"/>
                  <a:pt x="2446" y="5306"/>
                  <a:pt x="2321" y="5336"/>
                </a:cubicBezTo>
                <a:cubicBezTo>
                  <a:pt x="2279" y="5346"/>
                  <a:pt x="2241" y="5350"/>
                  <a:pt x="2207" y="5350"/>
                </a:cubicBezTo>
                <a:cubicBezTo>
                  <a:pt x="1965" y="5350"/>
                  <a:pt x="1926" y="5114"/>
                  <a:pt x="1877" y="4808"/>
                </a:cubicBezTo>
                <a:cubicBezTo>
                  <a:pt x="1868" y="4750"/>
                  <a:pt x="1854" y="4727"/>
                  <a:pt x="1838" y="4727"/>
                </a:cubicBezTo>
                <a:cubicBezTo>
                  <a:pt x="1792" y="4727"/>
                  <a:pt x="1731" y="4915"/>
                  <a:pt x="1731" y="5004"/>
                </a:cubicBezTo>
                <a:cubicBezTo>
                  <a:pt x="1730" y="5175"/>
                  <a:pt x="1826" y="5537"/>
                  <a:pt x="2181" y="5537"/>
                </a:cubicBezTo>
                <a:cubicBezTo>
                  <a:pt x="2212" y="5537"/>
                  <a:pt x="2246" y="5535"/>
                  <a:pt x="2281" y="5529"/>
                </a:cubicBezTo>
                <a:cubicBezTo>
                  <a:pt x="2334" y="5520"/>
                  <a:pt x="2375" y="5516"/>
                  <a:pt x="2407" y="5516"/>
                </a:cubicBezTo>
                <a:cubicBezTo>
                  <a:pt x="2643" y="5516"/>
                  <a:pt x="2377" y="5726"/>
                  <a:pt x="2292" y="5749"/>
                </a:cubicBezTo>
                <a:cubicBezTo>
                  <a:pt x="2255" y="5758"/>
                  <a:pt x="2190" y="5770"/>
                  <a:pt x="2121" y="5770"/>
                </a:cubicBezTo>
                <a:cubicBezTo>
                  <a:pt x="2009" y="5770"/>
                  <a:pt x="1886" y="5739"/>
                  <a:pt x="1856" y="5615"/>
                </a:cubicBezTo>
                <a:cubicBezTo>
                  <a:pt x="1817" y="5452"/>
                  <a:pt x="1750" y="5285"/>
                  <a:pt x="1704" y="5285"/>
                </a:cubicBezTo>
                <a:cubicBezTo>
                  <a:pt x="1693" y="5285"/>
                  <a:pt x="1684" y="5294"/>
                  <a:pt x="1676" y="5313"/>
                </a:cubicBezTo>
                <a:cubicBezTo>
                  <a:pt x="1528" y="5688"/>
                  <a:pt x="1700" y="5945"/>
                  <a:pt x="1846" y="6009"/>
                </a:cubicBezTo>
                <a:cubicBezTo>
                  <a:pt x="1894" y="6031"/>
                  <a:pt x="1956" y="6042"/>
                  <a:pt x="2023" y="6042"/>
                </a:cubicBezTo>
                <a:cubicBezTo>
                  <a:pt x="2194" y="6042"/>
                  <a:pt x="2404" y="5970"/>
                  <a:pt x="2535" y="5818"/>
                </a:cubicBezTo>
                <a:cubicBezTo>
                  <a:pt x="2672" y="5659"/>
                  <a:pt x="3042" y="5060"/>
                  <a:pt x="3114" y="4400"/>
                </a:cubicBezTo>
                <a:cubicBezTo>
                  <a:pt x="3104" y="4383"/>
                  <a:pt x="3099" y="4364"/>
                  <a:pt x="3099" y="4345"/>
                </a:cubicBezTo>
                <a:cubicBezTo>
                  <a:pt x="3099" y="4319"/>
                  <a:pt x="3108" y="4293"/>
                  <a:pt x="3123" y="4272"/>
                </a:cubicBezTo>
                <a:cubicBezTo>
                  <a:pt x="3127" y="4217"/>
                  <a:pt x="3127" y="4163"/>
                  <a:pt x="3123" y="4107"/>
                </a:cubicBezTo>
                <a:lnTo>
                  <a:pt x="3123" y="4107"/>
                </a:lnTo>
                <a:cubicBezTo>
                  <a:pt x="3146" y="4133"/>
                  <a:pt x="3180" y="4149"/>
                  <a:pt x="3215" y="4149"/>
                </a:cubicBezTo>
                <a:lnTo>
                  <a:pt x="3427" y="4149"/>
                </a:lnTo>
                <a:cubicBezTo>
                  <a:pt x="3495" y="4145"/>
                  <a:pt x="3547" y="4092"/>
                  <a:pt x="3547" y="4024"/>
                </a:cubicBezTo>
                <a:cubicBezTo>
                  <a:pt x="3547" y="3956"/>
                  <a:pt x="3495" y="3901"/>
                  <a:pt x="3427" y="3899"/>
                </a:cubicBezTo>
                <a:lnTo>
                  <a:pt x="3215" y="3899"/>
                </a:lnTo>
                <a:cubicBezTo>
                  <a:pt x="3173" y="3899"/>
                  <a:pt x="3134" y="3920"/>
                  <a:pt x="3111" y="3956"/>
                </a:cubicBezTo>
                <a:cubicBezTo>
                  <a:pt x="3116" y="4007"/>
                  <a:pt x="3121" y="4057"/>
                  <a:pt x="3123" y="4107"/>
                </a:cubicBezTo>
                <a:cubicBezTo>
                  <a:pt x="3102" y="4085"/>
                  <a:pt x="3092" y="4055"/>
                  <a:pt x="3090" y="4024"/>
                </a:cubicBezTo>
                <a:cubicBezTo>
                  <a:pt x="3092" y="4000"/>
                  <a:pt x="3099" y="3977"/>
                  <a:pt x="3111" y="3958"/>
                </a:cubicBezTo>
                <a:cubicBezTo>
                  <a:pt x="3101" y="3880"/>
                  <a:pt x="3085" y="3805"/>
                  <a:pt x="3064" y="3731"/>
                </a:cubicBezTo>
                <a:cubicBezTo>
                  <a:pt x="3043" y="3658"/>
                  <a:pt x="2884" y="3703"/>
                  <a:pt x="2896" y="3578"/>
                </a:cubicBezTo>
                <a:cubicBezTo>
                  <a:pt x="2908" y="3453"/>
                  <a:pt x="2995" y="3422"/>
                  <a:pt x="2811" y="3390"/>
                </a:cubicBezTo>
                <a:cubicBezTo>
                  <a:pt x="2562" y="3346"/>
                  <a:pt x="1642" y="3222"/>
                  <a:pt x="1442" y="3222"/>
                </a:cubicBezTo>
                <a:close/>
                <a:moveTo>
                  <a:pt x="1474" y="3450"/>
                </a:moveTo>
                <a:cubicBezTo>
                  <a:pt x="1458" y="3450"/>
                  <a:pt x="1436" y="3456"/>
                  <a:pt x="1405" y="3469"/>
                </a:cubicBezTo>
                <a:cubicBezTo>
                  <a:pt x="1278" y="3522"/>
                  <a:pt x="1372" y="3630"/>
                  <a:pt x="1261" y="3810"/>
                </a:cubicBezTo>
                <a:cubicBezTo>
                  <a:pt x="777" y="4598"/>
                  <a:pt x="605" y="5393"/>
                  <a:pt x="530" y="5598"/>
                </a:cubicBezTo>
                <a:cubicBezTo>
                  <a:pt x="470" y="5770"/>
                  <a:pt x="230" y="5813"/>
                  <a:pt x="296" y="5987"/>
                </a:cubicBezTo>
                <a:cubicBezTo>
                  <a:pt x="316" y="6043"/>
                  <a:pt x="380" y="6085"/>
                  <a:pt x="432" y="6085"/>
                </a:cubicBezTo>
                <a:cubicBezTo>
                  <a:pt x="466" y="6085"/>
                  <a:pt x="495" y="6069"/>
                  <a:pt x="506" y="6028"/>
                </a:cubicBezTo>
                <a:cubicBezTo>
                  <a:pt x="516" y="5992"/>
                  <a:pt x="561" y="5963"/>
                  <a:pt x="595" y="5963"/>
                </a:cubicBezTo>
                <a:cubicBezTo>
                  <a:pt x="610" y="5963"/>
                  <a:pt x="623" y="5968"/>
                  <a:pt x="629" y="5982"/>
                </a:cubicBezTo>
                <a:cubicBezTo>
                  <a:pt x="654" y="6040"/>
                  <a:pt x="692" y="6067"/>
                  <a:pt x="731" y="6067"/>
                </a:cubicBezTo>
                <a:cubicBezTo>
                  <a:pt x="771" y="6067"/>
                  <a:pt x="813" y="6039"/>
                  <a:pt x="843" y="5985"/>
                </a:cubicBezTo>
                <a:cubicBezTo>
                  <a:pt x="917" y="5855"/>
                  <a:pt x="749" y="5864"/>
                  <a:pt x="784" y="5667"/>
                </a:cubicBezTo>
                <a:cubicBezTo>
                  <a:pt x="903" y="4984"/>
                  <a:pt x="1289" y="4005"/>
                  <a:pt x="1504" y="3866"/>
                </a:cubicBezTo>
                <a:cubicBezTo>
                  <a:pt x="1704" y="3737"/>
                  <a:pt x="1734" y="3575"/>
                  <a:pt x="1601" y="3575"/>
                </a:cubicBezTo>
                <a:cubicBezTo>
                  <a:pt x="1595" y="3575"/>
                  <a:pt x="1590" y="3576"/>
                  <a:pt x="1584" y="3576"/>
                </a:cubicBezTo>
                <a:cubicBezTo>
                  <a:pt x="1581" y="3576"/>
                  <a:pt x="1578" y="3577"/>
                  <a:pt x="1575" y="3577"/>
                </a:cubicBezTo>
                <a:cubicBezTo>
                  <a:pt x="1487" y="3577"/>
                  <a:pt x="1551" y="3450"/>
                  <a:pt x="1474" y="3450"/>
                </a:cubicBezTo>
                <a:close/>
                <a:moveTo>
                  <a:pt x="5314" y="3469"/>
                </a:moveTo>
                <a:cubicBezTo>
                  <a:pt x="5236" y="3469"/>
                  <a:pt x="5299" y="3596"/>
                  <a:pt x="5211" y="3596"/>
                </a:cubicBezTo>
                <a:cubicBezTo>
                  <a:pt x="5208" y="3596"/>
                  <a:pt x="5205" y="3595"/>
                  <a:pt x="5202" y="3595"/>
                </a:cubicBezTo>
                <a:cubicBezTo>
                  <a:pt x="5196" y="3595"/>
                  <a:pt x="5191" y="3594"/>
                  <a:pt x="5185" y="3594"/>
                </a:cubicBezTo>
                <a:cubicBezTo>
                  <a:pt x="5052" y="3594"/>
                  <a:pt x="5084" y="3757"/>
                  <a:pt x="5282" y="3885"/>
                </a:cubicBezTo>
                <a:cubicBezTo>
                  <a:pt x="5497" y="4024"/>
                  <a:pt x="5883" y="5003"/>
                  <a:pt x="6004" y="5688"/>
                </a:cubicBezTo>
                <a:cubicBezTo>
                  <a:pt x="6037" y="5883"/>
                  <a:pt x="5869" y="5874"/>
                  <a:pt x="5943" y="6004"/>
                </a:cubicBezTo>
                <a:cubicBezTo>
                  <a:pt x="5973" y="6058"/>
                  <a:pt x="6015" y="6087"/>
                  <a:pt x="6056" y="6087"/>
                </a:cubicBezTo>
                <a:cubicBezTo>
                  <a:pt x="6095" y="6087"/>
                  <a:pt x="6133" y="6060"/>
                  <a:pt x="6159" y="6002"/>
                </a:cubicBezTo>
                <a:cubicBezTo>
                  <a:pt x="6164" y="5988"/>
                  <a:pt x="6177" y="5982"/>
                  <a:pt x="6192" y="5982"/>
                </a:cubicBezTo>
                <a:cubicBezTo>
                  <a:pt x="6225" y="5982"/>
                  <a:pt x="6270" y="6012"/>
                  <a:pt x="6280" y="6047"/>
                </a:cubicBezTo>
                <a:cubicBezTo>
                  <a:pt x="6292" y="6088"/>
                  <a:pt x="6321" y="6105"/>
                  <a:pt x="6354" y="6105"/>
                </a:cubicBezTo>
                <a:cubicBezTo>
                  <a:pt x="6407" y="6105"/>
                  <a:pt x="6471" y="6063"/>
                  <a:pt x="6492" y="6006"/>
                </a:cubicBezTo>
                <a:cubicBezTo>
                  <a:pt x="6558" y="5834"/>
                  <a:pt x="6316" y="5789"/>
                  <a:pt x="6256" y="5617"/>
                </a:cubicBezTo>
                <a:cubicBezTo>
                  <a:pt x="6183" y="5412"/>
                  <a:pt x="6009" y="4617"/>
                  <a:pt x="5525" y="3831"/>
                </a:cubicBezTo>
                <a:cubicBezTo>
                  <a:pt x="5414" y="3649"/>
                  <a:pt x="5508" y="3541"/>
                  <a:pt x="5383" y="3488"/>
                </a:cubicBezTo>
                <a:cubicBezTo>
                  <a:pt x="5352" y="3475"/>
                  <a:pt x="5330" y="3469"/>
                  <a:pt x="5314" y="3469"/>
                </a:cubicBezTo>
                <a:close/>
                <a:moveTo>
                  <a:pt x="3286" y="6034"/>
                </a:moveTo>
                <a:cubicBezTo>
                  <a:pt x="3219" y="6034"/>
                  <a:pt x="3161" y="6089"/>
                  <a:pt x="3161" y="6159"/>
                </a:cubicBezTo>
                <a:cubicBezTo>
                  <a:pt x="3161" y="6228"/>
                  <a:pt x="3219" y="6284"/>
                  <a:pt x="3286" y="6284"/>
                </a:cubicBezTo>
                <a:lnTo>
                  <a:pt x="3498" y="6284"/>
                </a:lnTo>
                <a:cubicBezTo>
                  <a:pt x="3567" y="6284"/>
                  <a:pt x="3623" y="6228"/>
                  <a:pt x="3623" y="6159"/>
                </a:cubicBezTo>
                <a:cubicBezTo>
                  <a:pt x="3623" y="6089"/>
                  <a:pt x="3567" y="6034"/>
                  <a:pt x="3498" y="6034"/>
                </a:cubicBezTo>
                <a:close/>
                <a:moveTo>
                  <a:pt x="3300" y="6315"/>
                </a:moveTo>
                <a:cubicBezTo>
                  <a:pt x="3231" y="6315"/>
                  <a:pt x="3175" y="6372"/>
                  <a:pt x="3175" y="6441"/>
                </a:cubicBezTo>
                <a:cubicBezTo>
                  <a:pt x="3175" y="6509"/>
                  <a:pt x="3231" y="6566"/>
                  <a:pt x="3300" y="6566"/>
                </a:cubicBezTo>
                <a:lnTo>
                  <a:pt x="3512" y="6566"/>
                </a:lnTo>
                <a:cubicBezTo>
                  <a:pt x="3581" y="6566"/>
                  <a:pt x="3637" y="6509"/>
                  <a:pt x="3637" y="6441"/>
                </a:cubicBezTo>
                <a:cubicBezTo>
                  <a:pt x="3637" y="6372"/>
                  <a:pt x="3581" y="6315"/>
                  <a:pt x="3512" y="6315"/>
                </a:cubicBezTo>
                <a:close/>
                <a:moveTo>
                  <a:pt x="2907" y="7166"/>
                </a:moveTo>
                <a:cubicBezTo>
                  <a:pt x="2954" y="7166"/>
                  <a:pt x="3065" y="7240"/>
                  <a:pt x="3173" y="7351"/>
                </a:cubicBezTo>
                <a:cubicBezTo>
                  <a:pt x="3298" y="7479"/>
                  <a:pt x="3377" y="7608"/>
                  <a:pt x="3345" y="7637"/>
                </a:cubicBezTo>
                <a:cubicBezTo>
                  <a:pt x="3341" y="7642"/>
                  <a:pt x="3335" y="7644"/>
                  <a:pt x="3326" y="7644"/>
                </a:cubicBezTo>
                <a:cubicBezTo>
                  <a:pt x="3279" y="7644"/>
                  <a:pt x="3171" y="7570"/>
                  <a:pt x="3062" y="7460"/>
                </a:cubicBezTo>
                <a:cubicBezTo>
                  <a:pt x="2936" y="7332"/>
                  <a:pt x="2859" y="7203"/>
                  <a:pt x="2889" y="7172"/>
                </a:cubicBezTo>
                <a:cubicBezTo>
                  <a:pt x="2893" y="7168"/>
                  <a:pt x="2899" y="7166"/>
                  <a:pt x="2907" y="7166"/>
                </a:cubicBezTo>
                <a:close/>
                <a:moveTo>
                  <a:pt x="4037" y="7169"/>
                </a:moveTo>
                <a:cubicBezTo>
                  <a:pt x="4046" y="7169"/>
                  <a:pt x="4052" y="7171"/>
                  <a:pt x="4057" y="7176"/>
                </a:cubicBezTo>
                <a:cubicBezTo>
                  <a:pt x="4086" y="7205"/>
                  <a:pt x="4008" y="7333"/>
                  <a:pt x="3883" y="7462"/>
                </a:cubicBezTo>
                <a:cubicBezTo>
                  <a:pt x="3775" y="7570"/>
                  <a:pt x="3666" y="7644"/>
                  <a:pt x="3618" y="7644"/>
                </a:cubicBezTo>
                <a:cubicBezTo>
                  <a:pt x="3609" y="7644"/>
                  <a:pt x="3603" y="7642"/>
                  <a:pt x="3599" y="7637"/>
                </a:cubicBezTo>
                <a:cubicBezTo>
                  <a:pt x="3567" y="7608"/>
                  <a:pt x="3646" y="7479"/>
                  <a:pt x="3772" y="7351"/>
                </a:cubicBezTo>
                <a:cubicBezTo>
                  <a:pt x="3879" y="7243"/>
                  <a:pt x="3988" y="7169"/>
                  <a:pt x="4037" y="7169"/>
                </a:cubicBezTo>
                <a:close/>
                <a:moveTo>
                  <a:pt x="3004" y="7721"/>
                </a:moveTo>
                <a:cubicBezTo>
                  <a:pt x="3033" y="7721"/>
                  <a:pt x="3062" y="7727"/>
                  <a:pt x="3090" y="7741"/>
                </a:cubicBezTo>
                <a:cubicBezTo>
                  <a:pt x="3177" y="7785"/>
                  <a:pt x="3215" y="7882"/>
                  <a:pt x="3177" y="7958"/>
                </a:cubicBezTo>
                <a:cubicBezTo>
                  <a:pt x="3151" y="8010"/>
                  <a:pt x="3097" y="8038"/>
                  <a:pt x="3038" y="8038"/>
                </a:cubicBezTo>
                <a:cubicBezTo>
                  <a:pt x="3010" y="8038"/>
                  <a:pt x="2980" y="8031"/>
                  <a:pt x="2951" y="8017"/>
                </a:cubicBezTo>
                <a:cubicBezTo>
                  <a:pt x="2865" y="7974"/>
                  <a:pt x="2826" y="7877"/>
                  <a:pt x="2865" y="7800"/>
                </a:cubicBezTo>
                <a:cubicBezTo>
                  <a:pt x="2890" y="7750"/>
                  <a:pt x="2945" y="7721"/>
                  <a:pt x="3004" y="7721"/>
                </a:cubicBezTo>
                <a:close/>
                <a:moveTo>
                  <a:pt x="3969" y="7722"/>
                </a:moveTo>
                <a:cubicBezTo>
                  <a:pt x="3995" y="7722"/>
                  <a:pt x="4022" y="7728"/>
                  <a:pt x="4048" y="7741"/>
                </a:cubicBezTo>
                <a:cubicBezTo>
                  <a:pt x="4133" y="7781"/>
                  <a:pt x="4170" y="7884"/>
                  <a:pt x="4130" y="7969"/>
                </a:cubicBezTo>
                <a:cubicBezTo>
                  <a:pt x="4099" y="8039"/>
                  <a:pt x="4035" y="8074"/>
                  <a:pt x="3970" y="8074"/>
                </a:cubicBezTo>
                <a:cubicBezTo>
                  <a:pt x="3901" y="8074"/>
                  <a:pt x="3833" y="8035"/>
                  <a:pt x="3805" y="7958"/>
                </a:cubicBezTo>
                <a:cubicBezTo>
                  <a:pt x="3761" y="7837"/>
                  <a:pt x="3856" y="7722"/>
                  <a:pt x="3969" y="7722"/>
                </a:cubicBezTo>
                <a:close/>
                <a:moveTo>
                  <a:pt x="4280" y="6168"/>
                </a:moveTo>
                <a:cubicBezTo>
                  <a:pt x="4005" y="6168"/>
                  <a:pt x="3886" y="6499"/>
                  <a:pt x="3803" y="6587"/>
                </a:cubicBezTo>
                <a:cubicBezTo>
                  <a:pt x="3712" y="6683"/>
                  <a:pt x="3599" y="6711"/>
                  <a:pt x="3485" y="6711"/>
                </a:cubicBezTo>
                <a:cubicBezTo>
                  <a:pt x="3341" y="6711"/>
                  <a:pt x="3194" y="6667"/>
                  <a:pt x="3083" y="6660"/>
                </a:cubicBezTo>
                <a:cubicBezTo>
                  <a:pt x="2912" y="6651"/>
                  <a:pt x="2734" y="6288"/>
                  <a:pt x="2319" y="6288"/>
                </a:cubicBezTo>
                <a:cubicBezTo>
                  <a:pt x="2255" y="6288"/>
                  <a:pt x="2186" y="6297"/>
                  <a:pt x="2110" y="6316"/>
                </a:cubicBezTo>
                <a:cubicBezTo>
                  <a:pt x="1644" y="6439"/>
                  <a:pt x="1993" y="6989"/>
                  <a:pt x="2144" y="6989"/>
                </a:cubicBezTo>
                <a:cubicBezTo>
                  <a:pt x="2151" y="6989"/>
                  <a:pt x="2159" y="6988"/>
                  <a:pt x="2165" y="6985"/>
                </a:cubicBezTo>
                <a:cubicBezTo>
                  <a:pt x="2243" y="6947"/>
                  <a:pt x="2303" y="6921"/>
                  <a:pt x="2343" y="6921"/>
                </a:cubicBezTo>
                <a:cubicBezTo>
                  <a:pt x="2389" y="6921"/>
                  <a:pt x="2407" y="6957"/>
                  <a:pt x="2391" y="7054"/>
                </a:cubicBezTo>
                <a:cubicBezTo>
                  <a:pt x="2344" y="7349"/>
                  <a:pt x="2450" y="7257"/>
                  <a:pt x="2646" y="7356"/>
                </a:cubicBezTo>
                <a:cubicBezTo>
                  <a:pt x="2844" y="7455"/>
                  <a:pt x="2658" y="7542"/>
                  <a:pt x="2641" y="7715"/>
                </a:cubicBezTo>
                <a:cubicBezTo>
                  <a:pt x="2607" y="8044"/>
                  <a:pt x="2796" y="8170"/>
                  <a:pt x="2996" y="8170"/>
                </a:cubicBezTo>
                <a:cubicBezTo>
                  <a:pt x="3194" y="8170"/>
                  <a:pt x="3402" y="8047"/>
                  <a:pt x="3416" y="7875"/>
                </a:cubicBezTo>
                <a:cubicBezTo>
                  <a:pt x="3422" y="7821"/>
                  <a:pt x="3442" y="7780"/>
                  <a:pt x="3471" y="7780"/>
                </a:cubicBezTo>
                <a:cubicBezTo>
                  <a:pt x="3499" y="7780"/>
                  <a:pt x="3534" y="7819"/>
                  <a:pt x="3569" y="7922"/>
                </a:cubicBezTo>
                <a:cubicBezTo>
                  <a:pt x="3631" y="8105"/>
                  <a:pt x="3773" y="8173"/>
                  <a:pt x="3922" y="8173"/>
                </a:cubicBezTo>
                <a:cubicBezTo>
                  <a:pt x="4113" y="8173"/>
                  <a:pt x="4314" y="8060"/>
                  <a:pt x="4364" y="7929"/>
                </a:cubicBezTo>
                <a:lnTo>
                  <a:pt x="4364" y="7929"/>
                </a:lnTo>
                <a:lnTo>
                  <a:pt x="4362" y="7931"/>
                </a:lnTo>
                <a:cubicBezTo>
                  <a:pt x="4428" y="7759"/>
                  <a:pt x="4000" y="7384"/>
                  <a:pt x="4300" y="7349"/>
                </a:cubicBezTo>
                <a:cubicBezTo>
                  <a:pt x="4480" y="7323"/>
                  <a:pt x="4640" y="7143"/>
                  <a:pt x="4498" y="6974"/>
                </a:cubicBezTo>
                <a:cubicBezTo>
                  <a:pt x="4371" y="6861"/>
                  <a:pt x="4400" y="6816"/>
                  <a:pt x="4604" y="6757"/>
                </a:cubicBezTo>
                <a:cubicBezTo>
                  <a:pt x="4871" y="6681"/>
                  <a:pt x="4831" y="6306"/>
                  <a:pt x="4385" y="6183"/>
                </a:cubicBezTo>
                <a:cubicBezTo>
                  <a:pt x="4348" y="6173"/>
                  <a:pt x="4313" y="6168"/>
                  <a:pt x="4280" y="6168"/>
                </a:cubicBezTo>
                <a:close/>
                <a:moveTo>
                  <a:pt x="778" y="6088"/>
                </a:moveTo>
                <a:cubicBezTo>
                  <a:pt x="776" y="6088"/>
                  <a:pt x="773" y="6089"/>
                  <a:pt x="770" y="6089"/>
                </a:cubicBezTo>
                <a:cubicBezTo>
                  <a:pt x="625" y="6123"/>
                  <a:pt x="680" y="6194"/>
                  <a:pt x="609" y="6194"/>
                </a:cubicBezTo>
                <a:cubicBezTo>
                  <a:pt x="586" y="6194"/>
                  <a:pt x="551" y="6187"/>
                  <a:pt x="492" y="6169"/>
                </a:cubicBezTo>
                <a:cubicBezTo>
                  <a:pt x="478" y="6165"/>
                  <a:pt x="466" y="6163"/>
                  <a:pt x="455" y="6163"/>
                </a:cubicBezTo>
                <a:cubicBezTo>
                  <a:pt x="315" y="6163"/>
                  <a:pt x="424" y="6500"/>
                  <a:pt x="464" y="6613"/>
                </a:cubicBezTo>
                <a:cubicBezTo>
                  <a:pt x="640" y="7099"/>
                  <a:pt x="674" y="7995"/>
                  <a:pt x="638" y="8455"/>
                </a:cubicBezTo>
                <a:lnTo>
                  <a:pt x="640" y="8453"/>
                </a:lnTo>
                <a:lnTo>
                  <a:pt x="640" y="8453"/>
                </a:lnTo>
                <a:cubicBezTo>
                  <a:pt x="635" y="8502"/>
                  <a:pt x="642" y="8562"/>
                  <a:pt x="688" y="8562"/>
                </a:cubicBezTo>
                <a:cubicBezTo>
                  <a:pt x="709" y="8562"/>
                  <a:pt x="738" y="8550"/>
                  <a:pt x="777" y="8519"/>
                </a:cubicBezTo>
                <a:cubicBezTo>
                  <a:pt x="797" y="8502"/>
                  <a:pt x="814" y="8496"/>
                  <a:pt x="830" y="8496"/>
                </a:cubicBezTo>
                <a:cubicBezTo>
                  <a:pt x="884" y="8496"/>
                  <a:pt x="912" y="8578"/>
                  <a:pt x="955" y="8595"/>
                </a:cubicBezTo>
                <a:cubicBezTo>
                  <a:pt x="959" y="8597"/>
                  <a:pt x="964" y="8598"/>
                  <a:pt x="968" y="8598"/>
                </a:cubicBezTo>
                <a:cubicBezTo>
                  <a:pt x="1024" y="8598"/>
                  <a:pt x="1134" y="8476"/>
                  <a:pt x="966" y="8311"/>
                </a:cubicBezTo>
                <a:cubicBezTo>
                  <a:pt x="749" y="8099"/>
                  <a:pt x="846" y="6671"/>
                  <a:pt x="858" y="6412"/>
                </a:cubicBezTo>
                <a:cubicBezTo>
                  <a:pt x="863" y="6302"/>
                  <a:pt x="852" y="6088"/>
                  <a:pt x="778" y="6088"/>
                </a:cubicBezTo>
                <a:close/>
                <a:moveTo>
                  <a:pt x="6008" y="6109"/>
                </a:moveTo>
                <a:cubicBezTo>
                  <a:pt x="5935" y="6109"/>
                  <a:pt x="5924" y="6321"/>
                  <a:pt x="5929" y="6433"/>
                </a:cubicBezTo>
                <a:cubicBezTo>
                  <a:pt x="5942" y="6690"/>
                  <a:pt x="6041" y="8120"/>
                  <a:pt x="5824" y="8331"/>
                </a:cubicBezTo>
                <a:cubicBezTo>
                  <a:pt x="5654" y="8496"/>
                  <a:pt x="5766" y="8618"/>
                  <a:pt x="5822" y="8618"/>
                </a:cubicBezTo>
                <a:cubicBezTo>
                  <a:pt x="5827" y="8618"/>
                  <a:pt x="5831" y="8618"/>
                  <a:pt x="5834" y="8616"/>
                </a:cubicBezTo>
                <a:cubicBezTo>
                  <a:pt x="5876" y="8597"/>
                  <a:pt x="5905" y="8516"/>
                  <a:pt x="5959" y="8516"/>
                </a:cubicBezTo>
                <a:cubicBezTo>
                  <a:pt x="5974" y="8516"/>
                  <a:pt x="5991" y="8522"/>
                  <a:pt x="6011" y="8538"/>
                </a:cubicBezTo>
                <a:cubicBezTo>
                  <a:pt x="6050" y="8570"/>
                  <a:pt x="6079" y="8582"/>
                  <a:pt x="6100" y="8582"/>
                </a:cubicBezTo>
                <a:cubicBezTo>
                  <a:pt x="6146" y="8582"/>
                  <a:pt x="6153" y="8521"/>
                  <a:pt x="6150" y="8474"/>
                </a:cubicBezTo>
                <a:cubicBezTo>
                  <a:pt x="6113" y="8014"/>
                  <a:pt x="6146" y="7120"/>
                  <a:pt x="6323" y="6634"/>
                </a:cubicBezTo>
                <a:cubicBezTo>
                  <a:pt x="6365" y="6520"/>
                  <a:pt x="6473" y="6182"/>
                  <a:pt x="6332" y="6182"/>
                </a:cubicBezTo>
                <a:cubicBezTo>
                  <a:pt x="6322" y="6182"/>
                  <a:pt x="6309" y="6184"/>
                  <a:pt x="6296" y="6188"/>
                </a:cubicBezTo>
                <a:cubicBezTo>
                  <a:pt x="6237" y="6206"/>
                  <a:pt x="6201" y="6213"/>
                  <a:pt x="6179" y="6213"/>
                </a:cubicBezTo>
                <a:cubicBezTo>
                  <a:pt x="6108" y="6213"/>
                  <a:pt x="6163" y="6143"/>
                  <a:pt x="6018" y="6110"/>
                </a:cubicBezTo>
                <a:cubicBezTo>
                  <a:pt x="6015" y="6109"/>
                  <a:pt x="6012" y="6109"/>
                  <a:pt x="6008" y="6109"/>
                </a:cubicBezTo>
                <a:close/>
                <a:moveTo>
                  <a:pt x="1023" y="8727"/>
                </a:moveTo>
                <a:cubicBezTo>
                  <a:pt x="987" y="8727"/>
                  <a:pt x="946" y="8764"/>
                  <a:pt x="933" y="8795"/>
                </a:cubicBezTo>
                <a:cubicBezTo>
                  <a:pt x="922" y="8818"/>
                  <a:pt x="935" y="8838"/>
                  <a:pt x="983" y="8838"/>
                </a:cubicBezTo>
                <a:cubicBezTo>
                  <a:pt x="1002" y="8838"/>
                  <a:pt x="1027" y="8835"/>
                  <a:pt x="1058" y="8828"/>
                </a:cubicBezTo>
                <a:cubicBezTo>
                  <a:pt x="1067" y="8826"/>
                  <a:pt x="1075" y="8825"/>
                  <a:pt x="1083" y="8825"/>
                </a:cubicBezTo>
                <a:cubicBezTo>
                  <a:pt x="1127" y="8825"/>
                  <a:pt x="1157" y="8857"/>
                  <a:pt x="1224" y="8963"/>
                </a:cubicBezTo>
                <a:cubicBezTo>
                  <a:pt x="1233" y="8977"/>
                  <a:pt x="1243" y="8982"/>
                  <a:pt x="1254" y="8982"/>
                </a:cubicBezTo>
                <a:cubicBezTo>
                  <a:pt x="1293" y="8982"/>
                  <a:pt x="1337" y="8902"/>
                  <a:pt x="1304" y="8854"/>
                </a:cubicBezTo>
                <a:cubicBezTo>
                  <a:pt x="1256" y="8784"/>
                  <a:pt x="1091" y="8732"/>
                  <a:pt x="1030" y="8727"/>
                </a:cubicBezTo>
                <a:cubicBezTo>
                  <a:pt x="1028" y="8727"/>
                  <a:pt x="1026" y="8727"/>
                  <a:pt x="1023" y="8727"/>
                </a:cubicBezTo>
                <a:close/>
                <a:moveTo>
                  <a:pt x="5761" y="8746"/>
                </a:moveTo>
                <a:cubicBezTo>
                  <a:pt x="5759" y="8746"/>
                  <a:pt x="5758" y="8746"/>
                  <a:pt x="5756" y="8746"/>
                </a:cubicBezTo>
                <a:cubicBezTo>
                  <a:pt x="5695" y="8753"/>
                  <a:pt x="5530" y="8803"/>
                  <a:pt x="5482" y="8873"/>
                </a:cubicBezTo>
                <a:cubicBezTo>
                  <a:pt x="5449" y="8921"/>
                  <a:pt x="5493" y="9002"/>
                  <a:pt x="5532" y="9002"/>
                </a:cubicBezTo>
                <a:cubicBezTo>
                  <a:pt x="5543" y="9002"/>
                  <a:pt x="5553" y="8996"/>
                  <a:pt x="5562" y="8982"/>
                </a:cubicBezTo>
                <a:cubicBezTo>
                  <a:pt x="5628" y="8878"/>
                  <a:pt x="5659" y="8845"/>
                  <a:pt x="5701" y="8845"/>
                </a:cubicBezTo>
                <a:cubicBezTo>
                  <a:pt x="5709" y="8845"/>
                  <a:pt x="5718" y="8846"/>
                  <a:pt x="5728" y="8849"/>
                </a:cubicBezTo>
                <a:cubicBezTo>
                  <a:pt x="5758" y="8855"/>
                  <a:pt x="5782" y="8857"/>
                  <a:pt x="5800" y="8857"/>
                </a:cubicBezTo>
                <a:cubicBezTo>
                  <a:pt x="5851" y="8857"/>
                  <a:pt x="5864" y="8838"/>
                  <a:pt x="5853" y="8814"/>
                </a:cubicBezTo>
                <a:cubicBezTo>
                  <a:pt x="5838" y="8782"/>
                  <a:pt x="5798" y="8746"/>
                  <a:pt x="5761" y="8746"/>
                </a:cubicBezTo>
                <a:close/>
                <a:moveTo>
                  <a:pt x="817" y="8574"/>
                </a:moveTo>
                <a:cubicBezTo>
                  <a:pt x="671" y="8574"/>
                  <a:pt x="495" y="8749"/>
                  <a:pt x="442" y="8861"/>
                </a:cubicBezTo>
                <a:cubicBezTo>
                  <a:pt x="353" y="9048"/>
                  <a:pt x="369" y="9079"/>
                  <a:pt x="457" y="9088"/>
                </a:cubicBezTo>
                <a:cubicBezTo>
                  <a:pt x="470" y="9089"/>
                  <a:pt x="482" y="9090"/>
                  <a:pt x="494" y="9090"/>
                </a:cubicBezTo>
                <a:cubicBezTo>
                  <a:pt x="564" y="9090"/>
                  <a:pt x="617" y="9062"/>
                  <a:pt x="640" y="8930"/>
                </a:cubicBezTo>
                <a:cubicBezTo>
                  <a:pt x="642" y="8917"/>
                  <a:pt x="646" y="8913"/>
                  <a:pt x="653" y="8913"/>
                </a:cubicBezTo>
                <a:cubicBezTo>
                  <a:pt x="667" y="8913"/>
                  <a:pt x="689" y="8931"/>
                  <a:pt x="721" y="8939"/>
                </a:cubicBezTo>
                <a:cubicBezTo>
                  <a:pt x="727" y="8940"/>
                  <a:pt x="732" y="8940"/>
                  <a:pt x="738" y="8940"/>
                </a:cubicBezTo>
                <a:cubicBezTo>
                  <a:pt x="777" y="8940"/>
                  <a:pt x="811" y="8914"/>
                  <a:pt x="822" y="8876"/>
                </a:cubicBezTo>
                <a:cubicBezTo>
                  <a:pt x="827" y="8854"/>
                  <a:pt x="830" y="8765"/>
                  <a:pt x="852" y="8765"/>
                </a:cubicBezTo>
                <a:cubicBezTo>
                  <a:pt x="853" y="8765"/>
                  <a:pt x="853" y="8765"/>
                  <a:pt x="853" y="8765"/>
                </a:cubicBezTo>
                <a:cubicBezTo>
                  <a:pt x="859" y="8766"/>
                  <a:pt x="864" y="8766"/>
                  <a:pt x="869" y="8766"/>
                </a:cubicBezTo>
                <a:cubicBezTo>
                  <a:pt x="955" y="8766"/>
                  <a:pt x="1003" y="8690"/>
                  <a:pt x="926" y="8618"/>
                </a:cubicBezTo>
                <a:cubicBezTo>
                  <a:pt x="894" y="8587"/>
                  <a:pt x="857" y="8574"/>
                  <a:pt x="817" y="8574"/>
                </a:cubicBezTo>
                <a:close/>
                <a:moveTo>
                  <a:pt x="5969" y="8595"/>
                </a:moveTo>
                <a:cubicBezTo>
                  <a:pt x="5929" y="8595"/>
                  <a:pt x="5892" y="8608"/>
                  <a:pt x="5860" y="8639"/>
                </a:cubicBezTo>
                <a:cubicBezTo>
                  <a:pt x="5785" y="8710"/>
                  <a:pt x="5831" y="8787"/>
                  <a:pt x="5918" y="8787"/>
                </a:cubicBezTo>
                <a:cubicBezTo>
                  <a:pt x="5923" y="8787"/>
                  <a:pt x="5929" y="8787"/>
                  <a:pt x="5935" y="8786"/>
                </a:cubicBezTo>
                <a:cubicBezTo>
                  <a:pt x="5935" y="8786"/>
                  <a:pt x="5935" y="8786"/>
                  <a:pt x="5935" y="8786"/>
                </a:cubicBezTo>
                <a:cubicBezTo>
                  <a:pt x="5957" y="8786"/>
                  <a:pt x="5959" y="8875"/>
                  <a:pt x="5966" y="8897"/>
                </a:cubicBezTo>
                <a:cubicBezTo>
                  <a:pt x="5975" y="8935"/>
                  <a:pt x="6010" y="8961"/>
                  <a:pt x="6048" y="8961"/>
                </a:cubicBezTo>
                <a:cubicBezTo>
                  <a:pt x="6054" y="8961"/>
                  <a:pt x="6059" y="8961"/>
                  <a:pt x="6065" y="8960"/>
                </a:cubicBezTo>
                <a:cubicBezTo>
                  <a:pt x="6098" y="8952"/>
                  <a:pt x="6121" y="8934"/>
                  <a:pt x="6134" y="8934"/>
                </a:cubicBezTo>
                <a:cubicBezTo>
                  <a:pt x="6141" y="8934"/>
                  <a:pt x="6146" y="8938"/>
                  <a:pt x="6148" y="8951"/>
                </a:cubicBezTo>
                <a:cubicBezTo>
                  <a:pt x="6169" y="9083"/>
                  <a:pt x="6224" y="9111"/>
                  <a:pt x="6293" y="9111"/>
                </a:cubicBezTo>
                <a:cubicBezTo>
                  <a:pt x="6305" y="9111"/>
                  <a:pt x="6318" y="9110"/>
                  <a:pt x="6330" y="9109"/>
                </a:cubicBezTo>
                <a:cubicBezTo>
                  <a:pt x="6417" y="9098"/>
                  <a:pt x="6434" y="9069"/>
                  <a:pt x="6346" y="8882"/>
                </a:cubicBezTo>
                <a:cubicBezTo>
                  <a:pt x="6293" y="8770"/>
                  <a:pt x="6115" y="8595"/>
                  <a:pt x="5969" y="8595"/>
                </a:cubicBezTo>
                <a:close/>
                <a:moveTo>
                  <a:pt x="1375" y="8985"/>
                </a:moveTo>
                <a:cubicBezTo>
                  <a:pt x="1353" y="8985"/>
                  <a:pt x="1322" y="9000"/>
                  <a:pt x="1303" y="9017"/>
                </a:cubicBezTo>
                <a:cubicBezTo>
                  <a:pt x="1277" y="9039"/>
                  <a:pt x="1292" y="9041"/>
                  <a:pt x="1355" y="9081"/>
                </a:cubicBezTo>
                <a:cubicBezTo>
                  <a:pt x="1395" y="9107"/>
                  <a:pt x="1388" y="9145"/>
                  <a:pt x="1396" y="9232"/>
                </a:cubicBezTo>
                <a:cubicBezTo>
                  <a:pt x="1398" y="9252"/>
                  <a:pt x="1405" y="9259"/>
                  <a:pt x="1416" y="9259"/>
                </a:cubicBezTo>
                <a:cubicBezTo>
                  <a:pt x="1441" y="9259"/>
                  <a:pt x="1480" y="9211"/>
                  <a:pt x="1478" y="9173"/>
                </a:cubicBezTo>
                <a:cubicBezTo>
                  <a:pt x="1471" y="9090"/>
                  <a:pt x="1424" y="9013"/>
                  <a:pt x="1393" y="8991"/>
                </a:cubicBezTo>
                <a:cubicBezTo>
                  <a:pt x="1388" y="8987"/>
                  <a:pt x="1382" y="8985"/>
                  <a:pt x="1375" y="8985"/>
                </a:cubicBezTo>
                <a:close/>
                <a:moveTo>
                  <a:pt x="5411" y="9007"/>
                </a:moveTo>
                <a:cubicBezTo>
                  <a:pt x="5404" y="9007"/>
                  <a:pt x="5398" y="9008"/>
                  <a:pt x="5393" y="9012"/>
                </a:cubicBezTo>
                <a:cubicBezTo>
                  <a:pt x="5364" y="9034"/>
                  <a:pt x="5317" y="9111"/>
                  <a:pt x="5310" y="9196"/>
                </a:cubicBezTo>
                <a:cubicBezTo>
                  <a:pt x="5306" y="9233"/>
                  <a:pt x="5346" y="9282"/>
                  <a:pt x="5371" y="9282"/>
                </a:cubicBezTo>
                <a:cubicBezTo>
                  <a:pt x="5382" y="9282"/>
                  <a:pt x="5389" y="9274"/>
                  <a:pt x="5391" y="9255"/>
                </a:cubicBezTo>
                <a:cubicBezTo>
                  <a:pt x="5400" y="9168"/>
                  <a:pt x="5393" y="9128"/>
                  <a:pt x="5433" y="9102"/>
                </a:cubicBezTo>
                <a:lnTo>
                  <a:pt x="5433" y="9104"/>
                </a:lnTo>
                <a:cubicBezTo>
                  <a:pt x="5496" y="9062"/>
                  <a:pt x="5509" y="9062"/>
                  <a:pt x="5483" y="9039"/>
                </a:cubicBezTo>
                <a:cubicBezTo>
                  <a:pt x="5464" y="9021"/>
                  <a:pt x="5433" y="9007"/>
                  <a:pt x="5411" y="9007"/>
                </a:cubicBezTo>
                <a:close/>
                <a:moveTo>
                  <a:pt x="335" y="9076"/>
                </a:moveTo>
                <a:cubicBezTo>
                  <a:pt x="321" y="9076"/>
                  <a:pt x="306" y="9082"/>
                  <a:pt x="294" y="9095"/>
                </a:cubicBezTo>
                <a:lnTo>
                  <a:pt x="190" y="9277"/>
                </a:lnTo>
                <a:cubicBezTo>
                  <a:pt x="176" y="9316"/>
                  <a:pt x="207" y="9349"/>
                  <a:pt x="240" y="9349"/>
                </a:cubicBezTo>
                <a:cubicBezTo>
                  <a:pt x="255" y="9349"/>
                  <a:pt x="269" y="9343"/>
                  <a:pt x="280" y="9329"/>
                </a:cubicBezTo>
                <a:lnTo>
                  <a:pt x="386" y="9147"/>
                </a:lnTo>
                <a:cubicBezTo>
                  <a:pt x="400" y="9108"/>
                  <a:pt x="368" y="9076"/>
                  <a:pt x="335" y="9076"/>
                </a:cubicBezTo>
                <a:close/>
                <a:moveTo>
                  <a:pt x="6452" y="9095"/>
                </a:moveTo>
                <a:cubicBezTo>
                  <a:pt x="6418" y="9095"/>
                  <a:pt x="6386" y="9127"/>
                  <a:pt x="6400" y="9166"/>
                </a:cubicBezTo>
                <a:lnTo>
                  <a:pt x="6506" y="9350"/>
                </a:lnTo>
                <a:cubicBezTo>
                  <a:pt x="6517" y="9364"/>
                  <a:pt x="6531" y="9369"/>
                  <a:pt x="6545" y="9369"/>
                </a:cubicBezTo>
                <a:cubicBezTo>
                  <a:pt x="6579" y="9369"/>
                  <a:pt x="6611" y="9337"/>
                  <a:pt x="6596" y="9298"/>
                </a:cubicBezTo>
                <a:lnTo>
                  <a:pt x="6492" y="9114"/>
                </a:lnTo>
                <a:cubicBezTo>
                  <a:pt x="6480" y="9101"/>
                  <a:pt x="6466" y="9095"/>
                  <a:pt x="6452" y="9095"/>
                </a:cubicBezTo>
                <a:close/>
                <a:moveTo>
                  <a:pt x="1459" y="9255"/>
                </a:moveTo>
                <a:cubicBezTo>
                  <a:pt x="1438" y="9255"/>
                  <a:pt x="1419" y="9284"/>
                  <a:pt x="1415" y="9322"/>
                </a:cubicBezTo>
                <a:cubicBezTo>
                  <a:pt x="1414" y="9361"/>
                  <a:pt x="1429" y="9394"/>
                  <a:pt x="1450" y="9394"/>
                </a:cubicBezTo>
                <a:cubicBezTo>
                  <a:pt x="1451" y="9394"/>
                  <a:pt x="1451" y="9394"/>
                  <a:pt x="1452" y="9394"/>
                </a:cubicBezTo>
                <a:cubicBezTo>
                  <a:pt x="1474" y="9394"/>
                  <a:pt x="1492" y="9365"/>
                  <a:pt x="1493" y="9328"/>
                </a:cubicBezTo>
                <a:cubicBezTo>
                  <a:pt x="1497" y="9288"/>
                  <a:pt x="1481" y="9256"/>
                  <a:pt x="1459" y="9255"/>
                </a:cubicBezTo>
                <a:close/>
                <a:moveTo>
                  <a:pt x="5329" y="9275"/>
                </a:moveTo>
                <a:cubicBezTo>
                  <a:pt x="5328" y="9275"/>
                  <a:pt x="5328" y="9275"/>
                  <a:pt x="5327" y="9276"/>
                </a:cubicBezTo>
                <a:cubicBezTo>
                  <a:pt x="5306" y="9277"/>
                  <a:pt x="5289" y="9308"/>
                  <a:pt x="5293" y="9347"/>
                </a:cubicBezTo>
                <a:cubicBezTo>
                  <a:pt x="5294" y="9384"/>
                  <a:pt x="5312" y="9414"/>
                  <a:pt x="5334" y="9414"/>
                </a:cubicBezTo>
                <a:cubicBezTo>
                  <a:pt x="5335" y="9414"/>
                  <a:pt x="5335" y="9414"/>
                  <a:pt x="5336" y="9414"/>
                </a:cubicBezTo>
                <a:cubicBezTo>
                  <a:pt x="5357" y="9413"/>
                  <a:pt x="5372" y="9381"/>
                  <a:pt x="5371" y="9343"/>
                </a:cubicBezTo>
                <a:cubicBezTo>
                  <a:pt x="5367" y="9306"/>
                  <a:pt x="5349" y="9275"/>
                  <a:pt x="5329" y="9275"/>
                </a:cubicBezTo>
                <a:close/>
                <a:moveTo>
                  <a:pt x="777" y="8964"/>
                </a:moveTo>
                <a:cubicBezTo>
                  <a:pt x="745" y="8964"/>
                  <a:pt x="712" y="8986"/>
                  <a:pt x="716" y="9029"/>
                </a:cubicBezTo>
                <a:lnTo>
                  <a:pt x="725" y="9352"/>
                </a:lnTo>
                <a:cubicBezTo>
                  <a:pt x="725" y="9388"/>
                  <a:pt x="752" y="9418"/>
                  <a:pt x="787" y="9418"/>
                </a:cubicBezTo>
                <a:cubicBezTo>
                  <a:pt x="822" y="9414"/>
                  <a:pt x="848" y="9385"/>
                  <a:pt x="846" y="9350"/>
                </a:cubicBezTo>
                <a:lnTo>
                  <a:pt x="837" y="9027"/>
                </a:lnTo>
                <a:cubicBezTo>
                  <a:pt x="839" y="8985"/>
                  <a:pt x="808" y="8964"/>
                  <a:pt x="777" y="8964"/>
                </a:cubicBezTo>
                <a:close/>
                <a:moveTo>
                  <a:pt x="639" y="9052"/>
                </a:moveTo>
                <a:cubicBezTo>
                  <a:pt x="621" y="9052"/>
                  <a:pt x="604" y="9060"/>
                  <a:pt x="600" y="9081"/>
                </a:cubicBezTo>
                <a:lnTo>
                  <a:pt x="496" y="9366"/>
                </a:lnTo>
                <a:cubicBezTo>
                  <a:pt x="475" y="9400"/>
                  <a:pt x="519" y="9431"/>
                  <a:pt x="555" y="9431"/>
                </a:cubicBezTo>
                <a:cubicBezTo>
                  <a:pt x="574" y="9431"/>
                  <a:pt x="590" y="9423"/>
                  <a:pt x="595" y="9402"/>
                </a:cubicBezTo>
                <a:lnTo>
                  <a:pt x="699" y="9116"/>
                </a:lnTo>
                <a:cubicBezTo>
                  <a:pt x="718" y="9082"/>
                  <a:pt x="675" y="9052"/>
                  <a:pt x="639" y="9052"/>
                </a:cubicBezTo>
                <a:close/>
                <a:moveTo>
                  <a:pt x="6009" y="8982"/>
                </a:moveTo>
                <a:cubicBezTo>
                  <a:pt x="5977" y="8982"/>
                  <a:pt x="5945" y="9004"/>
                  <a:pt x="5949" y="9048"/>
                </a:cubicBezTo>
                <a:lnTo>
                  <a:pt x="5940" y="9371"/>
                </a:lnTo>
                <a:cubicBezTo>
                  <a:pt x="5936" y="9414"/>
                  <a:pt x="5969" y="9436"/>
                  <a:pt x="6001" y="9436"/>
                </a:cubicBezTo>
                <a:cubicBezTo>
                  <a:pt x="6032" y="9436"/>
                  <a:pt x="6063" y="9415"/>
                  <a:pt x="6061" y="9373"/>
                </a:cubicBezTo>
                <a:lnTo>
                  <a:pt x="6070" y="9052"/>
                </a:lnTo>
                <a:lnTo>
                  <a:pt x="6070" y="9050"/>
                </a:lnTo>
                <a:cubicBezTo>
                  <a:pt x="6075" y="9005"/>
                  <a:pt x="6042" y="8982"/>
                  <a:pt x="6009" y="8982"/>
                </a:cubicBezTo>
                <a:close/>
                <a:moveTo>
                  <a:pt x="458" y="9115"/>
                </a:moveTo>
                <a:cubicBezTo>
                  <a:pt x="440" y="9115"/>
                  <a:pt x="423" y="9124"/>
                  <a:pt x="412" y="9145"/>
                </a:cubicBezTo>
                <a:lnTo>
                  <a:pt x="317" y="9366"/>
                </a:lnTo>
                <a:cubicBezTo>
                  <a:pt x="308" y="9392"/>
                  <a:pt x="320" y="9420"/>
                  <a:pt x="346" y="9430"/>
                </a:cubicBezTo>
                <a:lnTo>
                  <a:pt x="346" y="9432"/>
                </a:lnTo>
                <a:cubicBezTo>
                  <a:pt x="353" y="9435"/>
                  <a:pt x="361" y="9437"/>
                  <a:pt x="368" y="9437"/>
                </a:cubicBezTo>
                <a:cubicBezTo>
                  <a:pt x="387" y="9437"/>
                  <a:pt x="405" y="9426"/>
                  <a:pt x="414" y="9407"/>
                </a:cubicBezTo>
                <a:lnTo>
                  <a:pt x="509" y="9187"/>
                </a:lnTo>
                <a:cubicBezTo>
                  <a:pt x="525" y="9146"/>
                  <a:pt x="492" y="9115"/>
                  <a:pt x="458" y="9115"/>
                </a:cubicBezTo>
                <a:close/>
                <a:moveTo>
                  <a:pt x="6329" y="9136"/>
                </a:moveTo>
                <a:cubicBezTo>
                  <a:pt x="6296" y="9136"/>
                  <a:pt x="6265" y="9166"/>
                  <a:pt x="6278" y="9206"/>
                </a:cubicBezTo>
                <a:lnTo>
                  <a:pt x="6374" y="9427"/>
                </a:lnTo>
                <a:cubicBezTo>
                  <a:pt x="6383" y="9444"/>
                  <a:pt x="6401" y="9456"/>
                  <a:pt x="6420" y="9456"/>
                </a:cubicBezTo>
                <a:cubicBezTo>
                  <a:pt x="6427" y="9456"/>
                  <a:pt x="6434" y="9454"/>
                  <a:pt x="6441" y="9451"/>
                </a:cubicBezTo>
                <a:cubicBezTo>
                  <a:pt x="6467" y="9440"/>
                  <a:pt x="6480" y="9411"/>
                  <a:pt x="6469" y="9385"/>
                </a:cubicBezTo>
                <a:lnTo>
                  <a:pt x="6374" y="9164"/>
                </a:lnTo>
                <a:cubicBezTo>
                  <a:pt x="6363" y="9145"/>
                  <a:pt x="6346" y="9136"/>
                  <a:pt x="6329" y="9136"/>
                </a:cubicBezTo>
                <a:close/>
                <a:moveTo>
                  <a:pt x="6148" y="9071"/>
                </a:moveTo>
                <a:cubicBezTo>
                  <a:pt x="6112" y="9071"/>
                  <a:pt x="6069" y="9101"/>
                  <a:pt x="6089" y="9137"/>
                </a:cubicBezTo>
                <a:lnTo>
                  <a:pt x="6193" y="9421"/>
                </a:lnTo>
                <a:cubicBezTo>
                  <a:pt x="6201" y="9446"/>
                  <a:pt x="6223" y="9463"/>
                  <a:pt x="6249" y="9463"/>
                </a:cubicBezTo>
                <a:cubicBezTo>
                  <a:pt x="6254" y="9463"/>
                  <a:pt x="6259" y="9463"/>
                  <a:pt x="6264" y="9461"/>
                </a:cubicBezTo>
                <a:cubicBezTo>
                  <a:pt x="6292" y="9447"/>
                  <a:pt x="6306" y="9414"/>
                  <a:pt x="6292" y="9385"/>
                </a:cubicBezTo>
                <a:lnTo>
                  <a:pt x="6188" y="9100"/>
                </a:lnTo>
                <a:cubicBezTo>
                  <a:pt x="6184" y="9079"/>
                  <a:pt x="6167" y="9071"/>
                  <a:pt x="6148" y="9071"/>
                </a:cubicBezTo>
                <a:close/>
                <a:moveTo>
                  <a:pt x="182" y="9343"/>
                </a:moveTo>
                <a:cubicBezTo>
                  <a:pt x="165" y="9343"/>
                  <a:pt x="149" y="9353"/>
                  <a:pt x="142" y="9369"/>
                </a:cubicBezTo>
                <a:lnTo>
                  <a:pt x="81" y="9465"/>
                </a:lnTo>
                <a:cubicBezTo>
                  <a:pt x="70" y="9487"/>
                  <a:pt x="96" y="9512"/>
                  <a:pt x="117" y="9522"/>
                </a:cubicBezTo>
                <a:cubicBezTo>
                  <a:pt x="124" y="9525"/>
                  <a:pt x="130" y="9526"/>
                  <a:pt x="137" y="9526"/>
                </a:cubicBezTo>
                <a:cubicBezTo>
                  <a:pt x="153" y="9526"/>
                  <a:pt x="169" y="9517"/>
                  <a:pt x="176" y="9501"/>
                </a:cubicBezTo>
                <a:lnTo>
                  <a:pt x="221" y="9406"/>
                </a:lnTo>
                <a:cubicBezTo>
                  <a:pt x="232" y="9385"/>
                  <a:pt x="223" y="9357"/>
                  <a:pt x="201" y="9347"/>
                </a:cubicBezTo>
                <a:cubicBezTo>
                  <a:pt x="195" y="9344"/>
                  <a:pt x="188" y="9343"/>
                  <a:pt x="182" y="9343"/>
                </a:cubicBezTo>
                <a:close/>
                <a:moveTo>
                  <a:pt x="6604" y="9362"/>
                </a:moveTo>
                <a:cubicBezTo>
                  <a:pt x="6598" y="9362"/>
                  <a:pt x="6591" y="9363"/>
                  <a:pt x="6585" y="9366"/>
                </a:cubicBezTo>
                <a:lnTo>
                  <a:pt x="6585" y="9368"/>
                </a:lnTo>
                <a:cubicBezTo>
                  <a:pt x="6565" y="9378"/>
                  <a:pt x="6554" y="9404"/>
                  <a:pt x="6566" y="9427"/>
                </a:cubicBezTo>
                <a:lnTo>
                  <a:pt x="6612" y="9520"/>
                </a:lnTo>
                <a:cubicBezTo>
                  <a:pt x="6618" y="9537"/>
                  <a:pt x="6635" y="9547"/>
                  <a:pt x="6651" y="9547"/>
                </a:cubicBezTo>
                <a:cubicBezTo>
                  <a:pt x="6657" y="9547"/>
                  <a:pt x="6663" y="9546"/>
                  <a:pt x="6669" y="9543"/>
                </a:cubicBezTo>
                <a:cubicBezTo>
                  <a:pt x="6691" y="9532"/>
                  <a:pt x="6716" y="9505"/>
                  <a:pt x="6705" y="9484"/>
                </a:cubicBezTo>
                <a:lnTo>
                  <a:pt x="6644" y="9388"/>
                </a:lnTo>
                <a:cubicBezTo>
                  <a:pt x="6637" y="9372"/>
                  <a:pt x="6621" y="9362"/>
                  <a:pt x="6604" y="9362"/>
                </a:cubicBezTo>
                <a:close/>
                <a:moveTo>
                  <a:pt x="81" y="9521"/>
                </a:moveTo>
                <a:cubicBezTo>
                  <a:pt x="63" y="9521"/>
                  <a:pt x="40" y="9536"/>
                  <a:pt x="24" y="9560"/>
                </a:cubicBezTo>
                <a:cubicBezTo>
                  <a:pt x="1" y="9593"/>
                  <a:pt x="3" y="9630"/>
                  <a:pt x="24" y="9642"/>
                </a:cubicBezTo>
                <a:cubicBezTo>
                  <a:pt x="28" y="9645"/>
                  <a:pt x="34" y="9647"/>
                  <a:pt x="40" y="9647"/>
                </a:cubicBezTo>
                <a:cubicBezTo>
                  <a:pt x="59" y="9647"/>
                  <a:pt x="82" y="9631"/>
                  <a:pt x="96" y="9607"/>
                </a:cubicBezTo>
                <a:cubicBezTo>
                  <a:pt x="119" y="9574"/>
                  <a:pt x="117" y="9538"/>
                  <a:pt x="96" y="9525"/>
                </a:cubicBezTo>
                <a:cubicBezTo>
                  <a:pt x="92" y="9523"/>
                  <a:pt x="87" y="9521"/>
                  <a:pt x="81" y="9521"/>
                </a:cubicBezTo>
                <a:close/>
                <a:moveTo>
                  <a:pt x="321" y="9440"/>
                </a:moveTo>
                <a:cubicBezTo>
                  <a:pt x="305" y="9440"/>
                  <a:pt x="288" y="9449"/>
                  <a:pt x="280" y="9472"/>
                </a:cubicBezTo>
                <a:lnTo>
                  <a:pt x="213" y="9579"/>
                </a:lnTo>
                <a:cubicBezTo>
                  <a:pt x="202" y="9604"/>
                  <a:pt x="228" y="9633"/>
                  <a:pt x="249" y="9643"/>
                </a:cubicBezTo>
                <a:cubicBezTo>
                  <a:pt x="255" y="9646"/>
                  <a:pt x="261" y="9647"/>
                  <a:pt x="268" y="9647"/>
                </a:cubicBezTo>
                <a:cubicBezTo>
                  <a:pt x="287" y="9647"/>
                  <a:pt x="305" y="9636"/>
                  <a:pt x="312" y="9617"/>
                </a:cubicBezTo>
                <a:lnTo>
                  <a:pt x="362" y="9512"/>
                </a:lnTo>
                <a:cubicBezTo>
                  <a:pt x="386" y="9473"/>
                  <a:pt x="353" y="9440"/>
                  <a:pt x="321" y="9440"/>
                </a:cubicBezTo>
                <a:close/>
                <a:moveTo>
                  <a:pt x="6706" y="9540"/>
                </a:moveTo>
                <a:cubicBezTo>
                  <a:pt x="6700" y="9540"/>
                  <a:pt x="6694" y="9542"/>
                  <a:pt x="6690" y="9545"/>
                </a:cubicBezTo>
                <a:cubicBezTo>
                  <a:pt x="6671" y="9558"/>
                  <a:pt x="6671" y="9595"/>
                  <a:pt x="6690" y="9626"/>
                </a:cubicBezTo>
                <a:cubicBezTo>
                  <a:pt x="6705" y="9651"/>
                  <a:pt x="6728" y="9666"/>
                  <a:pt x="6746" y="9666"/>
                </a:cubicBezTo>
                <a:cubicBezTo>
                  <a:pt x="6752" y="9666"/>
                  <a:pt x="6758" y="9664"/>
                  <a:pt x="6763" y="9661"/>
                </a:cubicBezTo>
                <a:lnTo>
                  <a:pt x="6764" y="9661"/>
                </a:lnTo>
                <a:cubicBezTo>
                  <a:pt x="6783" y="9649"/>
                  <a:pt x="6783" y="9612"/>
                  <a:pt x="6764" y="9581"/>
                </a:cubicBezTo>
                <a:cubicBezTo>
                  <a:pt x="6748" y="9556"/>
                  <a:pt x="6725" y="9540"/>
                  <a:pt x="6706" y="9540"/>
                </a:cubicBezTo>
                <a:close/>
                <a:moveTo>
                  <a:pt x="6466" y="9461"/>
                </a:moveTo>
                <a:cubicBezTo>
                  <a:pt x="6434" y="9461"/>
                  <a:pt x="6401" y="9493"/>
                  <a:pt x="6424" y="9531"/>
                </a:cubicBezTo>
                <a:lnTo>
                  <a:pt x="6474" y="9638"/>
                </a:lnTo>
                <a:cubicBezTo>
                  <a:pt x="6482" y="9657"/>
                  <a:pt x="6500" y="9668"/>
                  <a:pt x="6519" y="9668"/>
                </a:cubicBezTo>
                <a:cubicBezTo>
                  <a:pt x="6525" y="9668"/>
                  <a:pt x="6531" y="9667"/>
                  <a:pt x="6537" y="9664"/>
                </a:cubicBezTo>
                <a:cubicBezTo>
                  <a:pt x="6559" y="9654"/>
                  <a:pt x="6585" y="9626"/>
                  <a:pt x="6573" y="9600"/>
                </a:cubicBezTo>
                <a:lnTo>
                  <a:pt x="6507" y="9492"/>
                </a:lnTo>
                <a:cubicBezTo>
                  <a:pt x="6500" y="9470"/>
                  <a:pt x="6483" y="9461"/>
                  <a:pt x="6466" y="9461"/>
                </a:cubicBezTo>
                <a:close/>
                <a:moveTo>
                  <a:pt x="500" y="9447"/>
                </a:moveTo>
                <a:cubicBezTo>
                  <a:pt x="478" y="9447"/>
                  <a:pt x="454" y="9466"/>
                  <a:pt x="442" y="9494"/>
                </a:cubicBezTo>
                <a:lnTo>
                  <a:pt x="352" y="9650"/>
                </a:lnTo>
                <a:cubicBezTo>
                  <a:pt x="338" y="9682"/>
                  <a:pt x="352" y="9718"/>
                  <a:pt x="381" y="9732"/>
                </a:cubicBezTo>
                <a:cubicBezTo>
                  <a:pt x="385" y="9734"/>
                  <a:pt x="390" y="9735"/>
                  <a:pt x="395" y="9735"/>
                </a:cubicBezTo>
                <a:cubicBezTo>
                  <a:pt x="417" y="9735"/>
                  <a:pt x="441" y="9717"/>
                  <a:pt x="456" y="9687"/>
                </a:cubicBezTo>
                <a:lnTo>
                  <a:pt x="527" y="9536"/>
                </a:lnTo>
                <a:cubicBezTo>
                  <a:pt x="544" y="9499"/>
                  <a:pt x="539" y="9461"/>
                  <a:pt x="515" y="9451"/>
                </a:cubicBezTo>
                <a:cubicBezTo>
                  <a:pt x="510" y="9448"/>
                  <a:pt x="505" y="9447"/>
                  <a:pt x="500" y="9447"/>
                </a:cubicBezTo>
                <a:close/>
                <a:moveTo>
                  <a:pt x="800" y="9430"/>
                </a:moveTo>
                <a:cubicBezTo>
                  <a:pt x="799" y="9430"/>
                  <a:pt x="798" y="9430"/>
                  <a:pt x="798" y="9430"/>
                </a:cubicBezTo>
                <a:cubicBezTo>
                  <a:pt x="772" y="9430"/>
                  <a:pt x="752" y="9463"/>
                  <a:pt x="752" y="9503"/>
                </a:cubicBezTo>
                <a:lnTo>
                  <a:pt x="745" y="9683"/>
                </a:lnTo>
                <a:cubicBezTo>
                  <a:pt x="747" y="9715"/>
                  <a:pt x="775" y="9741"/>
                  <a:pt x="807" y="9741"/>
                </a:cubicBezTo>
                <a:cubicBezTo>
                  <a:pt x="808" y="9741"/>
                  <a:pt x="809" y="9741"/>
                  <a:pt x="810" y="9741"/>
                </a:cubicBezTo>
                <a:cubicBezTo>
                  <a:pt x="836" y="9741"/>
                  <a:pt x="857" y="9708"/>
                  <a:pt x="855" y="9668"/>
                </a:cubicBezTo>
                <a:lnTo>
                  <a:pt x="848" y="9499"/>
                </a:lnTo>
                <a:cubicBezTo>
                  <a:pt x="846" y="9461"/>
                  <a:pt x="825" y="9430"/>
                  <a:pt x="800" y="9430"/>
                </a:cubicBezTo>
                <a:close/>
                <a:moveTo>
                  <a:pt x="6286" y="9469"/>
                </a:moveTo>
                <a:cubicBezTo>
                  <a:pt x="6282" y="9469"/>
                  <a:pt x="6277" y="9470"/>
                  <a:pt x="6273" y="9472"/>
                </a:cubicBezTo>
                <a:cubicBezTo>
                  <a:pt x="6249" y="9482"/>
                  <a:pt x="6244" y="9520"/>
                  <a:pt x="6259" y="9557"/>
                </a:cubicBezTo>
                <a:lnTo>
                  <a:pt x="6332" y="9708"/>
                </a:lnTo>
                <a:cubicBezTo>
                  <a:pt x="6346" y="9736"/>
                  <a:pt x="6370" y="9755"/>
                  <a:pt x="6391" y="9755"/>
                </a:cubicBezTo>
                <a:cubicBezTo>
                  <a:pt x="6396" y="9755"/>
                  <a:pt x="6401" y="9753"/>
                  <a:pt x="6405" y="9751"/>
                </a:cubicBezTo>
                <a:lnTo>
                  <a:pt x="6405" y="9753"/>
                </a:lnTo>
                <a:cubicBezTo>
                  <a:pt x="6436" y="9737"/>
                  <a:pt x="6450" y="9702"/>
                  <a:pt x="6436" y="9671"/>
                </a:cubicBezTo>
                <a:lnTo>
                  <a:pt x="6346" y="9515"/>
                </a:lnTo>
                <a:cubicBezTo>
                  <a:pt x="6332" y="9487"/>
                  <a:pt x="6307" y="9469"/>
                  <a:pt x="6286" y="9469"/>
                </a:cubicBezTo>
                <a:close/>
                <a:moveTo>
                  <a:pt x="5990" y="9449"/>
                </a:moveTo>
                <a:cubicBezTo>
                  <a:pt x="5964" y="9449"/>
                  <a:pt x="5942" y="9480"/>
                  <a:pt x="5940" y="9520"/>
                </a:cubicBezTo>
                <a:lnTo>
                  <a:pt x="5935" y="9687"/>
                </a:lnTo>
                <a:cubicBezTo>
                  <a:pt x="5931" y="9727"/>
                  <a:pt x="5952" y="9760"/>
                  <a:pt x="5978" y="9761"/>
                </a:cubicBezTo>
                <a:cubicBezTo>
                  <a:pt x="6011" y="9761"/>
                  <a:pt x="6041" y="9737"/>
                  <a:pt x="6042" y="9702"/>
                </a:cubicBezTo>
                <a:lnTo>
                  <a:pt x="6034" y="9524"/>
                </a:lnTo>
                <a:lnTo>
                  <a:pt x="6035" y="9524"/>
                </a:lnTo>
                <a:cubicBezTo>
                  <a:pt x="6037" y="9484"/>
                  <a:pt x="6016" y="9451"/>
                  <a:pt x="5990" y="9449"/>
                </a:cubicBezTo>
                <a:close/>
                <a:moveTo>
                  <a:pt x="193" y="9654"/>
                </a:moveTo>
                <a:cubicBezTo>
                  <a:pt x="171" y="9654"/>
                  <a:pt x="145" y="9671"/>
                  <a:pt x="128" y="9699"/>
                </a:cubicBezTo>
                <a:cubicBezTo>
                  <a:pt x="107" y="9735"/>
                  <a:pt x="105" y="9777"/>
                  <a:pt x="128" y="9791"/>
                </a:cubicBezTo>
                <a:cubicBezTo>
                  <a:pt x="133" y="9794"/>
                  <a:pt x="139" y="9796"/>
                  <a:pt x="146" y="9796"/>
                </a:cubicBezTo>
                <a:cubicBezTo>
                  <a:pt x="167" y="9796"/>
                  <a:pt x="194" y="9779"/>
                  <a:pt x="211" y="9751"/>
                </a:cubicBezTo>
                <a:cubicBezTo>
                  <a:pt x="234" y="9713"/>
                  <a:pt x="234" y="9673"/>
                  <a:pt x="211" y="9659"/>
                </a:cubicBezTo>
                <a:cubicBezTo>
                  <a:pt x="206" y="9655"/>
                  <a:pt x="199" y="9654"/>
                  <a:pt x="193" y="9654"/>
                </a:cubicBezTo>
                <a:close/>
                <a:moveTo>
                  <a:pt x="6594" y="9673"/>
                </a:moveTo>
                <a:cubicBezTo>
                  <a:pt x="6587" y="9673"/>
                  <a:pt x="6580" y="9674"/>
                  <a:pt x="6575" y="9678"/>
                </a:cubicBezTo>
                <a:cubicBezTo>
                  <a:pt x="6554" y="9692"/>
                  <a:pt x="6553" y="9732"/>
                  <a:pt x="6575" y="9770"/>
                </a:cubicBezTo>
                <a:cubicBezTo>
                  <a:pt x="6594" y="9798"/>
                  <a:pt x="6620" y="9815"/>
                  <a:pt x="6641" y="9815"/>
                </a:cubicBezTo>
                <a:cubicBezTo>
                  <a:pt x="6647" y="9815"/>
                  <a:pt x="6653" y="9813"/>
                  <a:pt x="6658" y="9810"/>
                </a:cubicBezTo>
                <a:cubicBezTo>
                  <a:pt x="6681" y="9796"/>
                  <a:pt x="6681" y="9755"/>
                  <a:pt x="6658" y="9718"/>
                </a:cubicBezTo>
                <a:cubicBezTo>
                  <a:pt x="6641" y="9690"/>
                  <a:pt x="6615" y="9673"/>
                  <a:pt x="6594" y="9673"/>
                </a:cubicBezTo>
                <a:close/>
                <a:moveTo>
                  <a:pt x="332" y="9743"/>
                </a:moveTo>
                <a:cubicBezTo>
                  <a:pt x="311" y="9743"/>
                  <a:pt x="282" y="9763"/>
                  <a:pt x="261" y="9794"/>
                </a:cubicBezTo>
                <a:cubicBezTo>
                  <a:pt x="237" y="9836"/>
                  <a:pt x="235" y="9881"/>
                  <a:pt x="256" y="9895"/>
                </a:cubicBezTo>
                <a:cubicBezTo>
                  <a:pt x="261" y="9898"/>
                  <a:pt x="266" y="9899"/>
                  <a:pt x="272" y="9899"/>
                </a:cubicBezTo>
                <a:cubicBezTo>
                  <a:pt x="295" y="9899"/>
                  <a:pt x="324" y="9879"/>
                  <a:pt x="343" y="9847"/>
                </a:cubicBezTo>
                <a:cubicBezTo>
                  <a:pt x="371" y="9807"/>
                  <a:pt x="371" y="9761"/>
                  <a:pt x="348" y="9748"/>
                </a:cubicBezTo>
                <a:cubicBezTo>
                  <a:pt x="344" y="9744"/>
                  <a:pt x="338" y="9743"/>
                  <a:pt x="332" y="9743"/>
                </a:cubicBezTo>
                <a:close/>
                <a:moveTo>
                  <a:pt x="6454" y="9762"/>
                </a:moveTo>
                <a:cubicBezTo>
                  <a:pt x="6448" y="9762"/>
                  <a:pt x="6443" y="9764"/>
                  <a:pt x="6438" y="9767"/>
                </a:cubicBezTo>
                <a:cubicBezTo>
                  <a:pt x="6415" y="9781"/>
                  <a:pt x="6419" y="9826"/>
                  <a:pt x="6443" y="9867"/>
                </a:cubicBezTo>
                <a:cubicBezTo>
                  <a:pt x="6464" y="9900"/>
                  <a:pt x="6493" y="9919"/>
                  <a:pt x="6515" y="9919"/>
                </a:cubicBezTo>
                <a:cubicBezTo>
                  <a:pt x="6521" y="9919"/>
                  <a:pt x="6526" y="9918"/>
                  <a:pt x="6530" y="9916"/>
                </a:cubicBezTo>
                <a:cubicBezTo>
                  <a:pt x="6553" y="9902"/>
                  <a:pt x="6551" y="9857"/>
                  <a:pt x="6525" y="9815"/>
                </a:cubicBezTo>
                <a:lnTo>
                  <a:pt x="6526" y="9815"/>
                </a:lnTo>
                <a:cubicBezTo>
                  <a:pt x="6506" y="9782"/>
                  <a:pt x="6477" y="9762"/>
                  <a:pt x="6454" y="9762"/>
                </a:cubicBezTo>
                <a:close/>
                <a:moveTo>
                  <a:pt x="801" y="9760"/>
                </a:moveTo>
                <a:cubicBezTo>
                  <a:pt x="773" y="9760"/>
                  <a:pt x="752" y="9800"/>
                  <a:pt x="754" y="9848"/>
                </a:cubicBezTo>
                <a:cubicBezTo>
                  <a:pt x="756" y="9897"/>
                  <a:pt x="777" y="9935"/>
                  <a:pt x="804" y="9935"/>
                </a:cubicBezTo>
                <a:cubicBezTo>
                  <a:pt x="832" y="9935"/>
                  <a:pt x="853" y="9895"/>
                  <a:pt x="851" y="9847"/>
                </a:cubicBezTo>
                <a:cubicBezTo>
                  <a:pt x="850" y="9798"/>
                  <a:pt x="827" y="9760"/>
                  <a:pt x="801" y="9760"/>
                </a:cubicBezTo>
                <a:close/>
                <a:moveTo>
                  <a:pt x="5987" y="9782"/>
                </a:moveTo>
                <a:cubicBezTo>
                  <a:pt x="5961" y="9782"/>
                  <a:pt x="5938" y="9819"/>
                  <a:pt x="5936" y="9869"/>
                </a:cubicBezTo>
                <a:cubicBezTo>
                  <a:pt x="5936" y="9918"/>
                  <a:pt x="5957" y="9958"/>
                  <a:pt x="5983" y="9958"/>
                </a:cubicBezTo>
                <a:cubicBezTo>
                  <a:pt x="6011" y="9958"/>
                  <a:pt x="6034" y="9919"/>
                  <a:pt x="6034" y="9871"/>
                </a:cubicBezTo>
                <a:cubicBezTo>
                  <a:pt x="6035" y="9822"/>
                  <a:pt x="6015" y="9782"/>
                  <a:pt x="5987" y="9782"/>
                </a:cubicBezTo>
                <a:close/>
                <a:moveTo>
                  <a:pt x="2277" y="7233"/>
                </a:moveTo>
                <a:cubicBezTo>
                  <a:pt x="2214" y="7233"/>
                  <a:pt x="2137" y="7401"/>
                  <a:pt x="2111" y="7481"/>
                </a:cubicBezTo>
                <a:cubicBezTo>
                  <a:pt x="2078" y="7583"/>
                  <a:pt x="1813" y="9303"/>
                  <a:pt x="1797" y="9494"/>
                </a:cubicBezTo>
                <a:cubicBezTo>
                  <a:pt x="1776" y="9782"/>
                  <a:pt x="1655" y="9675"/>
                  <a:pt x="1622" y="9774"/>
                </a:cubicBezTo>
                <a:cubicBezTo>
                  <a:pt x="1570" y="9920"/>
                  <a:pt x="1632" y="9980"/>
                  <a:pt x="1716" y="9980"/>
                </a:cubicBezTo>
                <a:cubicBezTo>
                  <a:pt x="1765" y="9980"/>
                  <a:pt x="1821" y="9960"/>
                  <a:pt x="1867" y="9925"/>
                </a:cubicBezTo>
                <a:cubicBezTo>
                  <a:pt x="1903" y="9896"/>
                  <a:pt x="1918" y="9881"/>
                  <a:pt x="1946" y="9881"/>
                </a:cubicBezTo>
                <a:cubicBezTo>
                  <a:pt x="1968" y="9881"/>
                  <a:pt x="1997" y="9890"/>
                  <a:pt x="2051" y="9911"/>
                </a:cubicBezTo>
                <a:cubicBezTo>
                  <a:pt x="2070" y="9918"/>
                  <a:pt x="2087" y="9922"/>
                  <a:pt x="2103" y="9922"/>
                </a:cubicBezTo>
                <a:cubicBezTo>
                  <a:pt x="2203" y="9922"/>
                  <a:pt x="2224" y="9776"/>
                  <a:pt x="2064" y="9624"/>
                </a:cubicBezTo>
                <a:cubicBezTo>
                  <a:pt x="1943" y="9506"/>
                  <a:pt x="2111" y="7865"/>
                  <a:pt x="2453" y="7542"/>
                </a:cubicBezTo>
                <a:lnTo>
                  <a:pt x="2453" y="7540"/>
                </a:lnTo>
                <a:cubicBezTo>
                  <a:pt x="2566" y="7436"/>
                  <a:pt x="2528" y="7349"/>
                  <a:pt x="2452" y="7349"/>
                </a:cubicBezTo>
                <a:cubicBezTo>
                  <a:pt x="2448" y="7349"/>
                  <a:pt x="2445" y="7349"/>
                  <a:pt x="2441" y="7349"/>
                </a:cubicBezTo>
                <a:cubicBezTo>
                  <a:pt x="2419" y="7352"/>
                  <a:pt x="2402" y="7353"/>
                  <a:pt x="2389" y="7353"/>
                </a:cubicBezTo>
                <a:cubicBezTo>
                  <a:pt x="2338" y="7353"/>
                  <a:pt x="2347" y="7333"/>
                  <a:pt x="2327" y="7283"/>
                </a:cubicBezTo>
                <a:cubicBezTo>
                  <a:pt x="2312" y="7248"/>
                  <a:pt x="2295" y="7233"/>
                  <a:pt x="2277" y="7233"/>
                </a:cubicBezTo>
                <a:close/>
                <a:moveTo>
                  <a:pt x="4551" y="7237"/>
                </a:moveTo>
                <a:cubicBezTo>
                  <a:pt x="4532" y="7237"/>
                  <a:pt x="4514" y="7251"/>
                  <a:pt x="4499" y="7287"/>
                </a:cubicBezTo>
                <a:cubicBezTo>
                  <a:pt x="4480" y="7335"/>
                  <a:pt x="4489" y="7355"/>
                  <a:pt x="4440" y="7355"/>
                </a:cubicBezTo>
                <a:cubicBezTo>
                  <a:pt x="4427" y="7355"/>
                  <a:pt x="4410" y="7353"/>
                  <a:pt x="4388" y="7351"/>
                </a:cubicBezTo>
                <a:cubicBezTo>
                  <a:pt x="4385" y="7350"/>
                  <a:pt x="4381" y="7350"/>
                  <a:pt x="4377" y="7350"/>
                </a:cubicBezTo>
                <a:cubicBezTo>
                  <a:pt x="4299" y="7350"/>
                  <a:pt x="4262" y="7437"/>
                  <a:pt x="4374" y="7543"/>
                </a:cubicBezTo>
                <a:cubicBezTo>
                  <a:pt x="4716" y="7865"/>
                  <a:pt x="4885" y="9508"/>
                  <a:pt x="4763" y="9626"/>
                </a:cubicBezTo>
                <a:cubicBezTo>
                  <a:pt x="4604" y="9778"/>
                  <a:pt x="4624" y="9923"/>
                  <a:pt x="4725" y="9923"/>
                </a:cubicBezTo>
                <a:cubicBezTo>
                  <a:pt x="4741" y="9923"/>
                  <a:pt x="4758" y="9920"/>
                  <a:pt x="4777" y="9912"/>
                </a:cubicBezTo>
                <a:cubicBezTo>
                  <a:pt x="4830" y="9892"/>
                  <a:pt x="4860" y="9882"/>
                  <a:pt x="4882" y="9882"/>
                </a:cubicBezTo>
                <a:cubicBezTo>
                  <a:pt x="4910" y="9882"/>
                  <a:pt x="4925" y="9898"/>
                  <a:pt x="4961" y="9926"/>
                </a:cubicBezTo>
                <a:lnTo>
                  <a:pt x="4963" y="9926"/>
                </a:lnTo>
                <a:cubicBezTo>
                  <a:pt x="5008" y="9962"/>
                  <a:pt x="5064" y="9983"/>
                  <a:pt x="5113" y="9983"/>
                </a:cubicBezTo>
                <a:cubicBezTo>
                  <a:pt x="5197" y="9983"/>
                  <a:pt x="5259" y="9922"/>
                  <a:pt x="5207" y="9775"/>
                </a:cubicBezTo>
                <a:cubicBezTo>
                  <a:pt x="5173" y="9678"/>
                  <a:pt x="5053" y="9784"/>
                  <a:pt x="5030" y="9498"/>
                </a:cubicBezTo>
                <a:cubicBezTo>
                  <a:pt x="5017" y="9307"/>
                  <a:pt x="4751" y="7585"/>
                  <a:pt x="4716" y="7483"/>
                </a:cubicBezTo>
                <a:cubicBezTo>
                  <a:pt x="4691" y="7404"/>
                  <a:pt x="4615" y="7237"/>
                  <a:pt x="4551" y="7237"/>
                </a:cubicBezTo>
                <a:close/>
                <a:moveTo>
                  <a:pt x="1891" y="9987"/>
                </a:moveTo>
                <a:cubicBezTo>
                  <a:pt x="1816" y="9987"/>
                  <a:pt x="1728" y="10045"/>
                  <a:pt x="1763" y="10227"/>
                </a:cubicBezTo>
                <a:cubicBezTo>
                  <a:pt x="1835" y="10605"/>
                  <a:pt x="2248" y="12353"/>
                  <a:pt x="2176" y="12590"/>
                </a:cubicBezTo>
                <a:lnTo>
                  <a:pt x="2176" y="12589"/>
                </a:lnTo>
                <a:lnTo>
                  <a:pt x="2176" y="12589"/>
                </a:lnTo>
                <a:cubicBezTo>
                  <a:pt x="2146" y="12685"/>
                  <a:pt x="2194" y="12726"/>
                  <a:pt x="2235" y="12726"/>
                </a:cubicBezTo>
                <a:cubicBezTo>
                  <a:pt x="2243" y="12726"/>
                  <a:pt x="2250" y="12725"/>
                  <a:pt x="2257" y="12722"/>
                </a:cubicBezTo>
                <a:cubicBezTo>
                  <a:pt x="2261" y="12720"/>
                  <a:pt x="2262" y="12720"/>
                  <a:pt x="2264" y="12719"/>
                </a:cubicBezTo>
                <a:cubicBezTo>
                  <a:pt x="2271" y="12715"/>
                  <a:pt x="2276" y="12710"/>
                  <a:pt x="2280" y="12703"/>
                </a:cubicBezTo>
                <a:cubicBezTo>
                  <a:pt x="2291" y="12680"/>
                  <a:pt x="2305" y="12673"/>
                  <a:pt x="2320" y="12673"/>
                </a:cubicBezTo>
                <a:cubicBezTo>
                  <a:pt x="2345" y="12673"/>
                  <a:pt x="2372" y="12695"/>
                  <a:pt x="2392" y="12707"/>
                </a:cubicBezTo>
                <a:cubicBezTo>
                  <a:pt x="2397" y="12709"/>
                  <a:pt x="2402" y="12711"/>
                  <a:pt x="2407" y="12711"/>
                </a:cubicBezTo>
                <a:cubicBezTo>
                  <a:pt x="2444" y="12711"/>
                  <a:pt x="2503" y="12652"/>
                  <a:pt x="2478" y="12542"/>
                </a:cubicBezTo>
                <a:cubicBezTo>
                  <a:pt x="2370" y="12089"/>
                  <a:pt x="2174" y="10579"/>
                  <a:pt x="2217" y="10324"/>
                </a:cubicBezTo>
                <a:cubicBezTo>
                  <a:pt x="2229" y="10250"/>
                  <a:pt x="2199" y="10153"/>
                  <a:pt x="2152" y="10153"/>
                </a:cubicBezTo>
                <a:cubicBezTo>
                  <a:pt x="2150" y="10153"/>
                  <a:pt x="2148" y="10153"/>
                  <a:pt x="2146" y="10154"/>
                </a:cubicBezTo>
                <a:cubicBezTo>
                  <a:pt x="2138" y="10155"/>
                  <a:pt x="2131" y="10156"/>
                  <a:pt x="2124" y="10156"/>
                </a:cubicBezTo>
                <a:cubicBezTo>
                  <a:pt x="2052" y="10156"/>
                  <a:pt x="2013" y="10094"/>
                  <a:pt x="1985" y="10030"/>
                </a:cubicBezTo>
                <a:cubicBezTo>
                  <a:pt x="1973" y="10005"/>
                  <a:pt x="1934" y="9987"/>
                  <a:pt x="1891" y="9987"/>
                </a:cubicBezTo>
                <a:close/>
                <a:moveTo>
                  <a:pt x="2532" y="12678"/>
                </a:moveTo>
                <a:cubicBezTo>
                  <a:pt x="2506" y="12678"/>
                  <a:pt x="2497" y="12698"/>
                  <a:pt x="2464" y="12733"/>
                </a:cubicBezTo>
                <a:cubicBezTo>
                  <a:pt x="2445" y="12751"/>
                  <a:pt x="2426" y="12758"/>
                  <a:pt x="2407" y="12758"/>
                </a:cubicBezTo>
                <a:cubicBezTo>
                  <a:pt x="2362" y="12758"/>
                  <a:pt x="2318" y="12719"/>
                  <a:pt x="2281" y="12719"/>
                </a:cubicBezTo>
                <a:cubicBezTo>
                  <a:pt x="2275" y="12719"/>
                  <a:pt x="2270" y="12720"/>
                  <a:pt x="2264" y="12722"/>
                </a:cubicBezTo>
                <a:lnTo>
                  <a:pt x="2259" y="12724"/>
                </a:lnTo>
                <a:cubicBezTo>
                  <a:pt x="2255" y="12726"/>
                  <a:pt x="2254" y="12727"/>
                  <a:pt x="2250" y="12729"/>
                </a:cubicBezTo>
                <a:cubicBezTo>
                  <a:pt x="2212" y="12764"/>
                  <a:pt x="2106" y="12832"/>
                  <a:pt x="2118" y="12908"/>
                </a:cubicBezTo>
                <a:cubicBezTo>
                  <a:pt x="2139" y="13045"/>
                  <a:pt x="1941" y="13014"/>
                  <a:pt x="1964" y="13264"/>
                </a:cubicBezTo>
                <a:cubicBezTo>
                  <a:pt x="1971" y="13341"/>
                  <a:pt x="2189" y="13383"/>
                  <a:pt x="2303" y="13383"/>
                </a:cubicBezTo>
                <a:cubicBezTo>
                  <a:pt x="2329" y="13383"/>
                  <a:pt x="2350" y="13381"/>
                  <a:pt x="2361" y="13377"/>
                </a:cubicBezTo>
                <a:cubicBezTo>
                  <a:pt x="2422" y="13350"/>
                  <a:pt x="2415" y="13274"/>
                  <a:pt x="2403" y="13196"/>
                </a:cubicBezTo>
                <a:cubicBezTo>
                  <a:pt x="2386" y="13061"/>
                  <a:pt x="2445" y="13186"/>
                  <a:pt x="2462" y="13062"/>
                </a:cubicBezTo>
                <a:cubicBezTo>
                  <a:pt x="2468" y="13021"/>
                  <a:pt x="2489" y="13009"/>
                  <a:pt x="2526" y="13009"/>
                </a:cubicBezTo>
                <a:cubicBezTo>
                  <a:pt x="2561" y="13009"/>
                  <a:pt x="2611" y="13020"/>
                  <a:pt x="2679" y="13029"/>
                </a:cubicBezTo>
                <a:cubicBezTo>
                  <a:pt x="2686" y="13030"/>
                  <a:pt x="2693" y="13031"/>
                  <a:pt x="2700" y="13031"/>
                </a:cubicBezTo>
                <a:cubicBezTo>
                  <a:pt x="2854" y="13031"/>
                  <a:pt x="2755" y="12765"/>
                  <a:pt x="2620" y="12707"/>
                </a:cubicBezTo>
                <a:cubicBezTo>
                  <a:pt x="2575" y="12687"/>
                  <a:pt x="2550" y="12678"/>
                  <a:pt x="2532" y="12678"/>
                </a:cubicBezTo>
                <a:close/>
                <a:moveTo>
                  <a:pt x="4937" y="9990"/>
                </a:moveTo>
                <a:cubicBezTo>
                  <a:pt x="4894" y="9990"/>
                  <a:pt x="4854" y="10009"/>
                  <a:pt x="4843" y="10034"/>
                </a:cubicBezTo>
                <a:cubicBezTo>
                  <a:pt x="4815" y="10097"/>
                  <a:pt x="4776" y="10157"/>
                  <a:pt x="4704" y="10157"/>
                </a:cubicBezTo>
                <a:cubicBezTo>
                  <a:pt x="4697" y="10157"/>
                  <a:pt x="4690" y="10157"/>
                  <a:pt x="4682" y="10155"/>
                </a:cubicBezTo>
                <a:cubicBezTo>
                  <a:pt x="4680" y="10155"/>
                  <a:pt x="4678" y="10155"/>
                  <a:pt x="4677" y="10155"/>
                </a:cubicBezTo>
                <a:cubicBezTo>
                  <a:pt x="4628" y="10155"/>
                  <a:pt x="4599" y="10253"/>
                  <a:pt x="4610" y="10327"/>
                </a:cubicBezTo>
                <a:cubicBezTo>
                  <a:pt x="4654" y="10582"/>
                  <a:pt x="4458" y="12091"/>
                  <a:pt x="4350" y="12545"/>
                </a:cubicBezTo>
                <a:cubicBezTo>
                  <a:pt x="4324" y="12655"/>
                  <a:pt x="4386" y="12714"/>
                  <a:pt x="4422" y="12714"/>
                </a:cubicBezTo>
                <a:cubicBezTo>
                  <a:pt x="4427" y="12714"/>
                  <a:pt x="4432" y="12712"/>
                  <a:pt x="4435" y="12710"/>
                </a:cubicBezTo>
                <a:cubicBezTo>
                  <a:pt x="4455" y="12698"/>
                  <a:pt x="4482" y="12676"/>
                  <a:pt x="4507" y="12676"/>
                </a:cubicBezTo>
                <a:cubicBezTo>
                  <a:pt x="4522" y="12676"/>
                  <a:pt x="4536" y="12684"/>
                  <a:pt x="4548" y="12707"/>
                </a:cubicBezTo>
                <a:cubicBezTo>
                  <a:pt x="4551" y="12712"/>
                  <a:pt x="4557" y="12719"/>
                  <a:pt x="4564" y="12722"/>
                </a:cubicBezTo>
                <a:cubicBezTo>
                  <a:pt x="4558" y="12720"/>
                  <a:pt x="4553" y="12719"/>
                  <a:pt x="4548" y="12719"/>
                </a:cubicBezTo>
                <a:cubicBezTo>
                  <a:pt x="4511" y="12719"/>
                  <a:pt x="4467" y="12758"/>
                  <a:pt x="4422" y="12758"/>
                </a:cubicBezTo>
                <a:cubicBezTo>
                  <a:pt x="4403" y="12758"/>
                  <a:pt x="4384" y="12751"/>
                  <a:pt x="4366" y="12733"/>
                </a:cubicBezTo>
                <a:cubicBezTo>
                  <a:pt x="4332" y="12699"/>
                  <a:pt x="4322" y="12680"/>
                  <a:pt x="4296" y="12680"/>
                </a:cubicBezTo>
                <a:cubicBezTo>
                  <a:pt x="4278" y="12680"/>
                  <a:pt x="4253" y="12689"/>
                  <a:pt x="4208" y="12708"/>
                </a:cubicBezTo>
                <a:cubicBezTo>
                  <a:pt x="4073" y="12765"/>
                  <a:pt x="3973" y="13033"/>
                  <a:pt x="4128" y="13033"/>
                </a:cubicBezTo>
                <a:cubicBezTo>
                  <a:pt x="4134" y="13033"/>
                  <a:pt x="4141" y="13032"/>
                  <a:pt x="4149" y="13031"/>
                </a:cubicBezTo>
                <a:cubicBezTo>
                  <a:pt x="4216" y="13022"/>
                  <a:pt x="4266" y="13011"/>
                  <a:pt x="4301" y="13011"/>
                </a:cubicBezTo>
                <a:cubicBezTo>
                  <a:pt x="4339" y="13011"/>
                  <a:pt x="4360" y="13023"/>
                  <a:pt x="4366" y="13064"/>
                </a:cubicBezTo>
                <a:cubicBezTo>
                  <a:pt x="4383" y="13186"/>
                  <a:pt x="4442" y="13062"/>
                  <a:pt x="4425" y="13198"/>
                </a:cubicBezTo>
                <a:cubicBezTo>
                  <a:pt x="4413" y="13276"/>
                  <a:pt x="4406" y="13350"/>
                  <a:pt x="4466" y="13377"/>
                </a:cubicBezTo>
                <a:lnTo>
                  <a:pt x="4466" y="13378"/>
                </a:lnTo>
                <a:cubicBezTo>
                  <a:pt x="4478" y="13383"/>
                  <a:pt x="4499" y="13386"/>
                  <a:pt x="4526" y="13386"/>
                </a:cubicBezTo>
                <a:cubicBezTo>
                  <a:pt x="4641" y="13386"/>
                  <a:pt x="4857" y="13343"/>
                  <a:pt x="4864" y="13267"/>
                </a:cubicBezTo>
                <a:cubicBezTo>
                  <a:pt x="4886" y="13017"/>
                  <a:pt x="4687" y="13048"/>
                  <a:pt x="4709" y="12911"/>
                </a:cubicBezTo>
                <a:cubicBezTo>
                  <a:pt x="4722" y="12835"/>
                  <a:pt x="4616" y="12766"/>
                  <a:pt x="4577" y="12733"/>
                </a:cubicBezTo>
                <a:cubicBezTo>
                  <a:pt x="4574" y="12731"/>
                  <a:pt x="4572" y="12729"/>
                  <a:pt x="4571" y="12727"/>
                </a:cubicBezTo>
                <a:lnTo>
                  <a:pt x="4571" y="12727"/>
                </a:lnTo>
                <a:cubicBezTo>
                  <a:pt x="4577" y="12730"/>
                  <a:pt x="4584" y="12732"/>
                  <a:pt x="4592" y="12732"/>
                </a:cubicBezTo>
                <a:cubicBezTo>
                  <a:pt x="4633" y="12732"/>
                  <a:pt x="4681" y="12690"/>
                  <a:pt x="4652" y="12594"/>
                </a:cubicBezTo>
                <a:cubicBezTo>
                  <a:pt x="4579" y="12354"/>
                  <a:pt x="4992" y="10607"/>
                  <a:pt x="5063" y="10228"/>
                </a:cubicBezTo>
                <a:cubicBezTo>
                  <a:pt x="5099" y="10047"/>
                  <a:pt x="5013" y="9990"/>
                  <a:pt x="4937" y="9990"/>
                </a:cubicBezTo>
                <a:close/>
                <a:moveTo>
                  <a:pt x="1915" y="13289"/>
                </a:moveTo>
                <a:cubicBezTo>
                  <a:pt x="1909" y="13289"/>
                  <a:pt x="1903" y="13292"/>
                  <a:pt x="1900" y="13297"/>
                </a:cubicBezTo>
                <a:lnTo>
                  <a:pt x="1730" y="13517"/>
                </a:lnTo>
                <a:cubicBezTo>
                  <a:pt x="1721" y="13529"/>
                  <a:pt x="1728" y="13550"/>
                  <a:pt x="1745" y="13564"/>
                </a:cubicBezTo>
                <a:cubicBezTo>
                  <a:pt x="1755" y="13573"/>
                  <a:pt x="1768" y="13578"/>
                  <a:pt x="1778" y="13578"/>
                </a:cubicBezTo>
                <a:cubicBezTo>
                  <a:pt x="1784" y="13578"/>
                  <a:pt x="1790" y="13576"/>
                  <a:pt x="1794" y="13571"/>
                </a:cubicBezTo>
                <a:lnTo>
                  <a:pt x="1964" y="13350"/>
                </a:lnTo>
                <a:cubicBezTo>
                  <a:pt x="1972" y="13338"/>
                  <a:pt x="1964" y="13318"/>
                  <a:pt x="1946" y="13304"/>
                </a:cubicBezTo>
                <a:cubicBezTo>
                  <a:pt x="1936" y="13294"/>
                  <a:pt x="1925" y="13289"/>
                  <a:pt x="1915" y="13289"/>
                </a:cubicBezTo>
                <a:close/>
                <a:moveTo>
                  <a:pt x="4913" y="13291"/>
                </a:moveTo>
                <a:cubicBezTo>
                  <a:pt x="4904" y="13291"/>
                  <a:pt x="4892" y="13295"/>
                  <a:pt x="4881" y="13304"/>
                </a:cubicBezTo>
                <a:cubicBezTo>
                  <a:pt x="4864" y="13319"/>
                  <a:pt x="4855" y="13340"/>
                  <a:pt x="4866" y="13350"/>
                </a:cubicBezTo>
                <a:lnTo>
                  <a:pt x="5034" y="13573"/>
                </a:lnTo>
                <a:cubicBezTo>
                  <a:pt x="5038" y="13577"/>
                  <a:pt x="5044" y="13579"/>
                  <a:pt x="5050" y="13579"/>
                </a:cubicBezTo>
                <a:cubicBezTo>
                  <a:pt x="5060" y="13579"/>
                  <a:pt x="5072" y="13574"/>
                  <a:pt x="5083" y="13566"/>
                </a:cubicBezTo>
                <a:cubicBezTo>
                  <a:pt x="5100" y="13550"/>
                  <a:pt x="5107" y="13529"/>
                  <a:pt x="5098" y="13519"/>
                </a:cubicBezTo>
                <a:lnTo>
                  <a:pt x="4928" y="13297"/>
                </a:lnTo>
                <a:cubicBezTo>
                  <a:pt x="4925" y="13293"/>
                  <a:pt x="4919" y="13291"/>
                  <a:pt x="4913" y="13291"/>
                </a:cubicBezTo>
                <a:close/>
                <a:moveTo>
                  <a:pt x="2022" y="13360"/>
                </a:moveTo>
                <a:cubicBezTo>
                  <a:pt x="2014" y="13360"/>
                  <a:pt x="2008" y="13362"/>
                  <a:pt x="2004" y="13368"/>
                </a:cubicBezTo>
                <a:lnTo>
                  <a:pt x="1846" y="13595"/>
                </a:lnTo>
                <a:cubicBezTo>
                  <a:pt x="1837" y="13607"/>
                  <a:pt x="1846" y="13628"/>
                  <a:pt x="1865" y="13642"/>
                </a:cubicBezTo>
                <a:cubicBezTo>
                  <a:pt x="1874" y="13650"/>
                  <a:pt x="1886" y="13654"/>
                  <a:pt x="1895" y="13654"/>
                </a:cubicBezTo>
                <a:cubicBezTo>
                  <a:pt x="1902" y="13654"/>
                  <a:pt x="1909" y="13651"/>
                  <a:pt x="1912" y="13646"/>
                </a:cubicBezTo>
                <a:lnTo>
                  <a:pt x="2071" y="13416"/>
                </a:lnTo>
                <a:cubicBezTo>
                  <a:pt x="2078" y="13406"/>
                  <a:pt x="2071" y="13385"/>
                  <a:pt x="2052" y="13371"/>
                </a:cubicBezTo>
                <a:cubicBezTo>
                  <a:pt x="2042" y="13364"/>
                  <a:pt x="2031" y="13360"/>
                  <a:pt x="2022" y="13360"/>
                </a:cubicBezTo>
                <a:close/>
                <a:moveTo>
                  <a:pt x="4806" y="13360"/>
                </a:moveTo>
                <a:cubicBezTo>
                  <a:pt x="4797" y="13360"/>
                  <a:pt x="4786" y="13364"/>
                  <a:pt x="4775" y="13371"/>
                </a:cubicBezTo>
                <a:cubicBezTo>
                  <a:pt x="4756" y="13385"/>
                  <a:pt x="4749" y="13406"/>
                  <a:pt x="4756" y="13418"/>
                </a:cubicBezTo>
                <a:lnTo>
                  <a:pt x="4916" y="13647"/>
                </a:lnTo>
                <a:cubicBezTo>
                  <a:pt x="4919" y="13652"/>
                  <a:pt x="4926" y="13655"/>
                  <a:pt x="4934" y="13655"/>
                </a:cubicBezTo>
                <a:cubicBezTo>
                  <a:pt x="4943" y="13655"/>
                  <a:pt x="4953" y="13651"/>
                  <a:pt x="4963" y="13644"/>
                </a:cubicBezTo>
                <a:cubicBezTo>
                  <a:pt x="4982" y="13630"/>
                  <a:pt x="4991" y="13609"/>
                  <a:pt x="4982" y="13597"/>
                </a:cubicBezTo>
                <a:lnTo>
                  <a:pt x="4824" y="13368"/>
                </a:lnTo>
                <a:cubicBezTo>
                  <a:pt x="4820" y="13362"/>
                  <a:pt x="4814" y="13360"/>
                  <a:pt x="4806" y="13360"/>
                </a:cubicBezTo>
                <a:close/>
                <a:moveTo>
                  <a:pt x="2132" y="13403"/>
                </a:moveTo>
                <a:cubicBezTo>
                  <a:pt x="2124" y="13403"/>
                  <a:pt x="2117" y="13406"/>
                  <a:pt x="2113" y="13411"/>
                </a:cubicBezTo>
                <a:lnTo>
                  <a:pt x="1962" y="13646"/>
                </a:lnTo>
                <a:cubicBezTo>
                  <a:pt x="1953" y="13658"/>
                  <a:pt x="1962" y="13677"/>
                  <a:pt x="1981" y="13691"/>
                </a:cubicBezTo>
                <a:cubicBezTo>
                  <a:pt x="1991" y="13698"/>
                  <a:pt x="2002" y="13701"/>
                  <a:pt x="2011" y="13701"/>
                </a:cubicBezTo>
                <a:cubicBezTo>
                  <a:pt x="2019" y="13701"/>
                  <a:pt x="2026" y="13698"/>
                  <a:pt x="2030" y="13692"/>
                </a:cubicBezTo>
                <a:lnTo>
                  <a:pt x="2181" y="13458"/>
                </a:lnTo>
                <a:cubicBezTo>
                  <a:pt x="2189" y="13448"/>
                  <a:pt x="2181" y="13427"/>
                  <a:pt x="2162" y="13413"/>
                </a:cubicBezTo>
                <a:cubicBezTo>
                  <a:pt x="2151" y="13406"/>
                  <a:pt x="2141" y="13403"/>
                  <a:pt x="2132" y="13403"/>
                </a:cubicBezTo>
                <a:close/>
                <a:moveTo>
                  <a:pt x="4696" y="13403"/>
                </a:moveTo>
                <a:cubicBezTo>
                  <a:pt x="4687" y="13403"/>
                  <a:pt x="4676" y="13407"/>
                  <a:pt x="4664" y="13415"/>
                </a:cubicBezTo>
                <a:cubicBezTo>
                  <a:pt x="4645" y="13427"/>
                  <a:pt x="4638" y="13448"/>
                  <a:pt x="4645" y="13460"/>
                </a:cubicBezTo>
                <a:lnTo>
                  <a:pt x="4796" y="13694"/>
                </a:lnTo>
                <a:cubicBezTo>
                  <a:pt x="4800" y="13700"/>
                  <a:pt x="4807" y="13702"/>
                  <a:pt x="4815" y="13702"/>
                </a:cubicBezTo>
                <a:cubicBezTo>
                  <a:pt x="4824" y="13702"/>
                  <a:pt x="4835" y="13699"/>
                  <a:pt x="4845" y="13692"/>
                </a:cubicBezTo>
                <a:cubicBezTo>
                  <a:pt x="4864" y="13678"/>
                  <a:pt x="4873" y="13658"/>
                  <a:pt x="4864" y="13646"/>
                </a:cubicBezTo>
                <a:lnTo>
                  <a:pt x="4713" y="13411"/>
                </a:lnTo>
                <a:cubicBezTo>
                  <a:pt x="4710" y="13406"/>
                  <a:pt x="4704" y="13403"/>
                  <a:pt x="4696" y="13403"/>
                </a:cubicBezTo>
                <a:close/>
                <a:moveTo>
                  <a:pt x="2288" y="13410"/>
                </a:moveTo>
                <a:cubicBezTo>
                  <a:pt x="2280" y="13410"/>
                  <a:pt x="2274" y="13413"/>
                  <a:pt x="2271" y="13418"/>
                </a:cubicBezTo>
                <a:lnTo>
                  <a:pt x="2110" y="13646"/>
                </a:lnTo>
                <a:cubicBezTo>
                  <a:pt x="2103" y="13656"/>
                  <a:pt x="2110" y="13678"/>
                  <a:pt x="2129" y="13691"/>
                </a:cubicBezTo>
                <a:cubicBezTo>
                  <a:pt x="2139" y="13699"/>
                  <a:pt x="2150" y="13703"/>
                  <a:pt x="2160" y="13703"/>
                </a:cubicBezTo>
                <a:cubicBezTo>
                  <a:pt x="2167" y="13703"/>
                  <a:pt x="2174" y="13700"/>
                  <a:pt x="2177" y="13696"/>
                </a:cubicBezTo>
                <a:lnTo>
                  <a:pt x="2337" y="13468"/>
                </a:lnTo>
                <a:cubicBezTo>
                  <a:pt x="2346" y="13456"/>
                  <a:pt x="2337" y="13436"/>
                  <a:pt x="2318" y="13422"/>
                </a:cubicBezTo>
                <a:cubicBezTo>
                  <a:pt x="2308" y="13414"/>
                  <a:pt x="2297" y="13410"/>
                  <a:pt x="2288" y="13410"/>
                </a:cubicBezTo>
                <a:close/>
                <a:moveTo>
                  <a:pt x="4539" y="13410"/>
                </a:moveTo>
                <a:cubicBezTo>
                  <a:pt x="4530" y="13410"/>
                  <a:pt x="4519" y="13414"/>
                  <a:pt x="4510" y="13422"/>
                </a:cubicBezTo>
                <a:cubicBezTo>
                  <a:pt x="4491" y="13436"/>
                  <a:pt x="4482" y="13456"/>
                  <a:pt x="4491" y="13468"/>
                </a:cubicBezTo>
                <a:lnTo>
                  <a:pt x="4650" y="13696"/>
                </a:lnTo>
                <a:cubicBezTo>
                  <a:pt x="4654" y="13701"/>
                  <a:pt x="4660" y="13703"/>
                  <a:pt x="4667" y="13703"/>
                </a:cubicBezTo>
                <a:cubicBezTo>
                  <a:pt x="4677" y="13703"/>
                  <a:pt x="4688" y="13699"/>
                  <a:pt x="4699" y="13692"/>
                </a:cubicBezTo>
                <a:cubicBezTo>
                  <a:pt x="4716" y="13677"/>
                  <a:pt x="4725" y="13658"/>
                  <a:pt x="4716" y="13646"/>
                </a:cubicBezTo>
                <a:lnTo>
                  <a:pt x="4557" y="13418"/>
                </a:lnTo>
                <a:cubicBezTo>
                  <a:pt x="4553" y="13413"/>
                  <a:pt x="4546" y="13410"/>
                  <a:pt x="4539" y="13410"/>
                </a:cubicBezTo>
                <a:close/>
                <a:moveTo>
                  <a:pt x="5123" y="13571"/>
                </a:moveTo>
                <a:cubicBezTo>
                  <a:pt x="5116" y="13571"/>
                  <a:pt x="5105" y="13576"/>
                  <a:pt x="5095" y="13587"/>
                </a:cubicBezTo>
                <a:cubicBezTo>
                  <a:pt x="5081" y="13599"/>
                  <a:pt x="5072" y="13614"/>
                  <a:pt x="5077" y="13619"/>
                </a:cubicBezTo>
                <a:lnTo>
                  <a:pt x="5166" y="13722"/>
                </a:lnTo>
                <a:cubicBezTo>
                  <a:pt x="5167" y="13723"/>
                  <a:pt x="5168" y="13724"/>
                  <a:pt x="5170" y="13724"/>
                </a:cubicBezTo>
                <a:cubicBezTo>
                  <a:pt x="5176" y="13724"/>
                  <a:pt x="5188" y="13717"/>
                  <a:pt x="5199" y="13708"/>
                </a:cubicBezTo>
                <a:cubicBezTo>
                  <a:pt x="5214" y="13694"/>
                  <a:pt x="5221" y="13680"/>
                  <a:pt x="5216" y="13675"/>
                </a:cubicBezTo>
                <a:lnTo>
                  <a:pt x="5128" y="13573"/>
                </a:lnTo>
                <a:cubicBezTo>
                  <a:pt x="5127" y="13571"/>
                  <a:pt x="5125" y="13571"/>
                  <a:pt x="5123" y="13571"/>
                </a:cubicBezTo>
                <a:close/>
                <a:moveTo>
                  <a:pt x="1705" y="13571"/>
                </a:moveTo>
                <a:cubicBezTo>
                  <a:pt x="1703" y="13571"/>
                  <a:pt x="1701" y="13571"/>
                  <a:pt x="1700" y="13573"/>
                </a:cubicBezTo>
                <a:lnTo>
                  <a:pt x="1612" y="13675"/>
                </a:lnTo>
                <a:cubicBezTo>
                  <a:pt x="1606" y="13680"/>
                  <a:pt x="1615" y="13694"/>
                  <a:pt x="1629" y="13708"/>
                </a:cubicBezTo>
                <a:cubicBezTo>
                  <a:pt x="1639" y="13718"/>
                  <a:pt x="1651" y="13724"/>
                  <a:pt x="1657" y="13724"/>
                </a:cubicBezTo>
                <a:cubicBezTo>
                  <a:pt x="1659" y="13724"/>
                  <a:pt x="1661" y="13723"/>
                  <a:pt x="1662" y="13722"/>
                </a:cubicBezTo>
                <a:lnTo>
                  <a:pt x="1750" y="13619"/>
                </a:lnTo>
                <a:cubicBezTo>
                  <a:pt x="1756" y="13614"/>
                  <a:pt x="1749" y="13600"/>
                  <a:pt x="1733" y="13587"/>
                </a:cubicBezTo>
                <a:cubicBezTo>
                  <a:pt x="1723" y="13576"/>
                  <a:pt x="1711" y="13571"/>
                  <a:pt x="1705" y="13571"/>
                </a:cubicBezTo>
                <a:close/>
                <a:moveTo>
                  <a:pt x="5013" y="13639"/>
                </a:moveTo>
                <a:cubicBezTo>
                  <a:pt x="5005" y="13639"/>
                  <a:pt x="4993" y="13645"/>
                  <a:pt x="4982" y="13654"/>
                </a:cubicBezTo>
                <a:cubicBezTo>
                  <a:pt x="4966" y="13668"/>
                  <a:pt x="4956" y="13684"/>
                  <a:pt x="4961" y="13689"/>
                </a:cubicBezTo>
                <a:lnTo>
                  <a:pt x="5039" y="13796"/>
                </a:lnTo>
                <a:cubicBezTo>
                  <a:pt x="5040" y="13798"/>
                  <a:pt x="5042" y="13798"/>
                  <a:pt x="5044" y="13798"/>
                </a:cubicBezTo>
                <a:cubicBezTo>
                  <a:pt x="5051" y="13798"/>
                  <a:pt x="5064" y="13793"/>
                  <a:pt x="5077" y="13783"/>
                </a:cubicBezTo>
                <a:cubicBezTo>
                  <a:pt x="5093" y="13769"/>
                  <a:pt x="5103" y="13755"/>
                  <a:pt x="5098" y="13748"/>
                </a:cubicBezTo>
                <a:lnTo>
                  <a:pt x="5020" y="13642"/>
                </a:lnTo>
                <a:cubicBezTo>
                  <a:pt x="5019" y="13640"/>
                  <a:pt x="5016" y="13639"/>
                  <a:pt x="5013" y="13639"/>
                </a:cubicBezTo>
                <a:close/>
                <a:moveTo>
                  <a:pt x="1814" y="13640"/>
                </a:moveTo>
                <a:cubicBezTo>
                  <a:pt x="1811" y="13640"/>
                  <a:pt x="1809" y="13641"/>
                  <a:pt x="1808" y="13642"/>
                </a:cubicBezTo>
                <a:lnTo>
                  <a:pt x="1730" y="13750"/>
                </a:lnTo>
                <a:cubicBezTo>
                  <a:pt x="1724" y="13755"/>
                  <a:pt x="1735" y="13770"/>
                  <a:pt x="1750" y="13784"/>
                </a:cubicBezTo>
                <a:cubicBezTo>
                  <a:pt x="1762" y="13793"/>
                  <a:pt x="1774" y="13799"/>
                  <a:pt x="1782" y="13799"/>
                </a:cubicBezTo>
                <a:cubicBezTo>
                  <a:pt x="1785" y="13799"/>
                  <a:pt x="1787" y="13798"/>
                  <a:pt x="1789" y="13796"/>
                </a:cubicBezTo>
                <a:lnTo>
                  <a:pt x="1867" y="13689"/>
                </a:lnTo>
                <a:lnTo>
                  <a:pt x="1868" y="13691"/>
                </a:lnTo>
                <a:cubicBezTo>
                  <a:pt x="1872" y="13684"/>
                  <a:pt x="1861" y="13670"/>
                  <a:pt x="1846" y="13656"/>
                </a:cubicBezTo>
                <a:cubicBezTo>
                  <a:pt x="1833" y="13646"/>
                  <a:pt x="1821" y="13640"/>
                  <a:pt x="1814" y="13640"/>
                </a:cubicBezTo>
                <a:close/>
                <a:moveTo>
                  <a:pt x="2111" y="13713"/>
                </a:moveTo>
                <a:cubicBezTo>
                  <a:pt x="2098" y="13713"/>
                  <a:pt x="2082" y="13721"/>
                  <a:pt x="2070" y="13734"/>
                </a:cubicBezTo>
                <a:cubicBezTo>
                  <a:pt x="2051" y="13755"/>
                  <a:pt x="2047" y="13784"/>
                  <a:pt x="2061" y="13798"/>
                </a:cubicBezTo>
                <a:cubicBezTo>
                  <a:pt x="2067" y="13803"/>
                  <a:pt x="2074" y="13805"/>
                  <a:pt x="2081" y="13805"/>
                </a:cubicBezTo>
                <a:cubicBezTo>
                  <a:pt x="2095" y="13805"/>
                  <a:pt x="2111" y="13798"/>
                  <a:pt x="2123" y="13784"/>
                </a:cubicBezTo>
                <a:cubicBezTo>
                  <a:pt x="2143" y="13764"/>
                  <a:pt x="2146" y="13734"/>
                  <a:pt x="2130" y="13720"/>
                </a:cubicBezTo>
                <a:cubicBezTo>
                  <a:pt x="2126" y="13715"/>
                  <a:pt x="2119" y="13713"/>
                  <a:pt x="2111" y="13713"/>
                </a:cubicBezTo>
                <a:close/>
                <a:moveTo>
                  <a:pt x="4715" y="13713"/>
                </a:moveTo>
                <a:cubicBezTo>
                  <a:pt x="4707" y="13713"/>
                  <a:pt x="4700" y="13715"/>
                  <a:pt x="4696" y="13720"/>
                </a:cubicBezTo>
                <a:cubicBezTo>
                  <a:pt x="4683" y="13734"/>
                  <a:pt x="4687" y="13764"/>
                  <a:pt x="4704" y="13784"/>
                </a:cubicBezTo>
                <a:cubicBezTo>
                  <a:pt x="4716" y="13799"/>
                  <a:pt x="4732" y="13806"/>
                  <a:pt x="4746" y="13806"/>
                </a:cubicBezTo>
                <a:cubicBezTo>
                  <a:pt x="4754" y="13806"/>
                  <a:pt x="4762" y="13803"/>
                  <a:pt x="4767" y="13798"/>
                </a:cubicBezTo>
                <a:cubicBezTo>
                  <a:pt x="4781" y="13784"/>
                  <a:pt x="4777" y="13757"/>
                  <a:pt x="4758" y="13736"/>
                </a:cubicBezTo>
                <a:cubicBezTo>
                  <a:pt x="4746" y="13721"/>
                  <a:pt x="4729" y="13713"/>
                  <a:pt x="4715" y="13713"/>
                </a:cubicBezTo>
                <a:close/>
                <a:moveTo>
                  <a:pt x="1946" y="13700"/>
                </a:moveTo>
                <a:cubicBezTo>
                  <a:pt x="1945" y="13700"/>
                  <a:pt x="1944" y="13700"/>
                  <a:pt x="1943" y="13701"/>
                </a:cubicBezTo>
                <a:lnTo>
                  <a:pt x="1884" y="13776"/>
                </a:lnTo>
                <a:cubicBezTo>
                  <a:pt x="1881" y="13779"/>
                  <a:pt x="1889" y="13791"/>
                  <a:pt x="1903" y="13803"/>
                </a:cubicBezTo>
                <a:cubicBezTo>
                  <a:pt x="1915" y="13813"/>
                  <a:pt x="1926" y="13820"/>
                  <a:pt x="1932" y="13820"/>
                </a:cubicBezTo>
                <a:cubicBezTo>
                  <a:pt x="1933" y="13820"/>
                  <a:pt x="1934" y="13820"/>
                  <a:pt x="1934" y="13819"/>
                </a:cubicBezTo>
                <a:lnTo>
                  <a:pt x="1995" y="13744"/>
                </a:lnTo>
                <a:cubicBezTo>
                  <a:pt x="1997" y="13741"/>
                  <a:pt x="1988" y="13729"/>
                  <a:pt x="1974" y="13717"/>
                </a:cubicBezTo>
                <a:cubicBezTo>
                  <a:pt x="1963" y="13707"/>
                  <a:pt x="1951" y="13700"/>
                  <a:pt x="1946" y="13700"/>
                </a:cubicBezTo>
                <a:close/>
                <a:moveTo>
                  <a:pt x="4881" y="13701"/>
                </a:moveTo>
                <a:cubicBezTo>
                  <a:pt x="4875" y="13701"/>
                  <a:pt x="4864" y="13707"/>
                  <a:pt x="4853" y="13717"/>
                </a:cubicBezTo>
                <a:cubicBezTo>
                  <a:pt x="4840" y="13729"/>
                  <a:pt x="4831" y="13743"/>
                  <a:pt x="4833" y="13746"/>
                </a:cubicBezTo>
                <a:lnTo>
                  <a:pt x="4893" y="13819"/>
                </a:lnTo>
                <a:cubicBezTo>
                  <a:pt x="4894" y="13820"/>
                  <a:pt x="4895" y="13820"/>
                  <a:pt x="4897" y="13820"/>
                </a:cubicBezTo>
                <a:cubicBezTo>
                  <a:pt x="4903" y="13820"/>
                  <a:pt x="4914" y="13815"/>
                  <a:pt x="4925" y="13805"/>
                </a:cubicBezTo>
                <a:cubicBezTo>
                  <a:pt x="4938" y="13793"/>
                  <a:pt x="4947" y="13779"/>
                  <a:pt x="4944" y="13776"/>
                </a:cubicBezTo>
                <a:lnTo>
                  <a:pt x="4885" y="13703"/>
                </a:lnTo>
                <a:cubicBezTo>
                  <a:pt x="4884" y="13702"/>
                  <a:pt x="4883" y="13701"/>
                  <a:pt x="4881" y="13701"/>
                </a:cubicBezTo>
                <a:close/>
                <a:moveTo>
                  <a:pt x="1579" y="13714"/>
                </a:moveTo>
                <a:cubicBezTo>
                  <a:pt x="1561" y="13714"/>
                  <a:pt x="1539" y="13726"/>
                  <a:pt x="1520" y="13746"/>
                </a:cubicBezTo>
                <a:cubicBezTo>
                  <a:pt x="1493" y="13776"/>
                  <a:pt x="1485" y="13814"/>
                  <a:pt x="1502" y="13829"/>
                </a:cubicBezTo>
                <a:cubicBezTo>
                  <a:pt x="1508" y="13834"/>
                  <a:pt x="1515" y="13837"/>
                  <a:pt x="1523" y="13837"/>
                </a:cubicBezTo>
                <a:cubicBezTo>
                  <a:pt x="1541" y="13837"/>
                  <a:pt x="1565" y="13825"/>
                  <a:pt x="1584" y="13805"/>
                </a:cubicBezTo>
                <a:cubicBezTo>
                  <a:pt x="1610" y="13774"/>
                  <a:pt x="1618" y="13737"/>
                  <a:pt x="1601" y="13722"/>
                </a:cubicBezTo>
                <a:cubicBezTo>
                  <a:pt x="1595" y="13716"/>
                  <a:pt x="1588" y="13714"/>
                  <a:pt x="1579" y="13714"/>
                </a:cubicBezTo>
                <a:close/>
                <a:moveTo>
                  <a:pt x="5249" y="13715"/>
                </a:moveTo>
                <a:cubicBezTo>
                  <a:pt x="5241" y="13715"/>
                  <a:pt x="5234" y="13717"/>
                  <a:pt x="5228" y="13722"/>
                </a:cubicBezTo>
                <a:cubicBezTo>
                  <a:pt x="5209" y="13737"/>
                  <a:pt x="5218" y="13776"/>
                  <a:pt x="5244" y="13805"/>
                </a:cubicBezTo>
                <a:cubicBezTo>
                  <a:pt x="5263" y="13827"/>
                  <a:pt x="5286" y="13838"/>
                  <a:pt x="5305" y="13838"/>
                </a:cubicBezTo>
                <a:cubicBezTo>
                  <a:pt x="5313" y="13838"/>
                  <a:pt x="5320" y="13836"/>
                  <a:pt x="5326" y="13831"/>
                </a:cubicBezTo>
                <a:cubicBezTo>
                  <a:pt x="5343" y="13814"/>
                  <a:pt x="5334" y="13777"/>
                  <a:pt x="5308" y="13748"/>
                </a:cubicBezTo>
                <a:cubicBezTo>
                  <a:pt x="5289" y="13726"/>
                  <a:pt x="5266" y="13715"/>
                  <a:pt x="5249" y="13715"/>
                </a:cubicBezTo>
                <a:close/>
                <a:moveTo>
                  <a:pt x="1710" y="13786"/>
                </a:moveTo>
                <a:cubicBezTo>
                  <a:pt x="1691" y="13786"/>
                  <a:pt x="1667" y="13798"/>
                  <a:pt x="1648" y="13819"/>
                </a:cubicBezTo>
                <a:cubicBezTo>
                  <a:pt x="1622" y="13849"/>
                  <a:pt x="1613" y="13887"/>
                  <a:pt x="1632" y="13902"/>
                </a:cubicBezTo>
                <a:cubicBezTo>
                  <a:pt x="1638" y="13907"/>
                  <a:pt x="1645" y="13910"/>
                  <a:pt x="1653" y="13910"/>
                </a:cubicBezTo>
                <a:cubicBezTo>
                  <a:pt x="1671" y="13910"/>
                  <a:pt x="1693" y="13898"/>
                  <a:pt x="1712" y="13878"/>
                </a:cubicBezTo>
                <a:cubicBezTo>
                  <a:pt x="1738" y="13847"/>
                  <a:pt x="1747" y="13810"/>
                  <a:pt x="1730" y="13793"/>
                </a:cubicBezTo>
                <a:cubicBezTo>
                  <a:pt x="1724" y="13788"/>
                  <a:pt x="1717" y="13786"/>
                  <a:pt x="1710" y="13786"/>
                </a:cubicBezTo>
                <a:close/>
                <a:moveTo>
                  <a:pt x="5119" y="13788"/>
                </a:moveTo>
                <a:cubicBezTo>
                  <a:pt x="5111" y="13788"/>
                  <a:pt x="5104" y="13790"/>
                  <a:pt x="5098" y="13795"/>
                </a:cubicBezTo>
                <a:cubicBezTo>
                  <a:pt x="5081" y="13810"/>
                  <a:pt x="5089" y="13849"/>
                  <a:pt x="5116" y="13878"/>
                </a:cubicBezTo>
                <a:cubicBezTo>
                  <a:pt x="5135" y="13900"/>
                  <a:pt x="5157" y="13911"/>
                  <a:pt x="5175" y="13911"/>
                </a:cubicBezTo>
                <a:cubicBezTo>
                  <a:pt x="5183" y="13911"/>
                  <a:pt x="5190" y="13909"/>
                  <a:pt x="5195" y="13904"/>
                </a:cubicBezTo>
                <a:cubicBezTo>
                  <a:pt x="5214" y="13887"/>
                  <a:pt x="5206" y="13850"/>
                  <a:pt x="5180" y="13821"/>
                </a:cubicBezTo>
                <a:cubicBezTo>
                  <a:pt x="5161" y="13799"/>
                  <a:pt x="5137" y="13788"/>
                  <a:pt x="5119" y="13788"/>
                </a:cubicBezTo>
                <a:close/>
                <a:moveTo>
                  <a:pt x="1875" y="13814"/>
                </a:moveTo>
                <a:cubicBezTo>
                  <a:pt x="1860" y="13814"/>
                  <a:pt x="1840" y="13824"/>
                  <a:pt x="1825" y="13842"/>
                </a:cubicBezTo>
                <a:cubicBezTo>
                  <a:pt x="1802" y="13866"/>
                  <a:pt x="1795" y="13899"/>
                  <a:pt x="1811" y="13913"/>
                </a:cubicBezTo>
                <a:cubicBezTo>
                  <a:pt x="1816" y="13918"/>
                  <a:pt x="1823" y="13921"/>
                  <a:pt x="1831" y="13921"/>
                </a:cubicBezTo>
                <a:cubicBezTo>
                  <a:pt x="1847" y="13921"/>
                  <a:pt x="1866" y="13911"/>
                  <a:pt x="1881" y="13894"/>
                </a:cubicBezTo>
                <a:cubicBezTo>
                  <a:pt x="1903" y="13868"/>
                  <a:pt x="1910" y="13836"/>
                  <a:pt x="1894" y="13821"/>
                </a:cubicBezTo>
                <a:cubicBezTo>
                  <a:pt x="1889" y="13816"/>
                  <a:pt x="1883" y="13814"/>
                  <a:pt x="1875" y="13814"/>
                </a:cubicBezTo>
                <a:close/>
                <a:moveTo>
                  <a:pt x="4952" y="13814"/>
                </a:moveTo>
                <a:cubicBezTo>
                  <a:pt x="4945" y="13814"/>
                  <a:pt x="4938" y="13816"/>
                  <a:pt x="4933" y="13821"/>
                </a:cubicBezTo>
                <a:cubicBezTo>
                  <a:pt x="4918" y="13836"/>
                  <a:pt x="4925" y="13868"/>
                  <a:pt x="4947" y="13894"/>
                </a:cubicBezTo>
                <a:cubicBezTo>
                  <a:pt x="4962" y="13911"/>
                  <a:pt x="4981" y="13921"/>
                  <a:pt x="4996" y="13921"/>
                </a:cubicBezTo>
                <a:cubicBezTo>
                  <a:pt x="5004" y="13921"/>
                  <a:pt x="5011" y="13918"/>
                  <a:pt x="5017" y="13913"/>
                </a:cubicBezTo>
                <a:cubicBezTo>
                  <a:pt x="5032" y="13899"/>
                  <a:pt x="5025" y="13868"/>
                  <a:pt x="5003" y="13842"/>
                </a:cubicBezTo>
                <a:cubicBezTo>
                  <a:pt x="4987" y="13824"/>
                  <a:pt x="4968" y="13814"/>
                  <a:pt x="4952" y="138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5BA33F87-B563-4E75-81A5-E31B4EDD95CA}"/>
              </a:ext>
            </a:extLst>
          </p:cNvPr>
          <p:cNvPicPr>
            <a:picLocks noChangeAspect="1"/>
          </p:cNvPicPr>
          <p:nvPr/>
        </p:nvPicPr>
        <p:blipFill>
          <a:blip r:embed="rId3"/>
          <a:stretch>
            <a:fillRect/>
          </a:stretch>
        </p:blipFill>
        <p:spPr>
          <a:xfrm>
            <a:off x="1822704" y="1236410"/>
            <a:ext cx="5498592" cy="3097798"/>
          </a:xfrm>
          <a:prstGeom prst="rect">
            <a:avLst/>
          </a:prstGeom>
        </p:spPr>
      </p:pic>
    </p:spTree>
    <p:extLst>
      <p:ext uri="{BB962C8B-B14F-4D97-AF65-F5344CB8AC3E}">
        <p14:creationId xmlns:p14="http://schemas.microsoft.com/office/powerpoint/2010/main" val="28047869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1FF8B65-1C16-4849-B7A3-52F48A6B408A}"/>
              </a:ext>
            </a:extLst>
          </p:cNvPr>
          <p:cNvSpPr>
            <a:spLocks noGrp="1"/>
          </p:cNvSpPr>
          <p:nvPr>
            <p:ph type="title"/>
          </p:nvPr>
        </p:nvSpPr>
        <p:spPr/>
        <p:txBody>
          <a:bodyPr/>
          <a:lstStyle/>
          <a:p>
            <a:r>
              <a:rPr lang="en-US" dirty="0"/>
              <a:t>Dynamic Obstacle</a:t>
            </a:r>
          </a:p>
        </p:txBody>
      </p:sp>
      <p:pic>
        <p:nvPicPr>
          <p:cNvPr id="8" name="Picture 7">
            <a:extLst>
              <a:ext uri="{FF2B5EF4-FFF2-40B4-BE49-F238E27FC236}">
                <a16:creationId xmlns:a16="http://schemas.microsoft.com/office/drawing/2014/main" id="{BE21ECD6-F933-44E8-81F1-3FD74D889367}"/>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827" b="89740" l="5817" r="97348">
                        <a14:foregroundMark x1="18648" y1="50289" x2="18648" y2="50289"/>
                        <a14:foregroundMark x1="18477" y1="48555" x2="18477" y2="48555"/>
                        <a14:foregroundMark x1="18477" y1="46532" x2="18477" y2="46532"/>
                        <a14:foregroundMark x1="18820" y1="46532" x2="18820" y2="46532"/>
                        <a14:foregroundMark x1="18820" y1="45376" x2="18820" y2="45376"/>
                        <a14:foregroundMark x1="19504" y1="46821" x2="19504" y2="46821"/>
                        <a14:foregroundMark x1="19247" y1="45809" x2="19247" y2="45809"/>
                        <a14:foregroundMark x1="19504" y1="44075" x2="19504" y2="44075"/>
                        <a14:foregroundMark x1="17793" y1="50289" x2="17793" y2="50289"/>
                        <a14:foregroundMark x1="16766" y1="51734" x2="16766" y2="51734"/>
                        <a14:foregroundMark x1="16168" y1="50289" x2="17023" y2="49277"/>
                        <a14:foregroundMark x1="17023" y1="49566" x2="16766" y2="50723"/>
                        <a14:foregroundMark x1="16339" y1="51734" x2="14457" y2="52457"/>
                        <a14:foregroundMark x1="11976" y1="52457" x2="11976" y2="52457"/>
                        <a14:foregroundMark x1="15141" y1="52457" x2="11976" y2="52457"/>
                        <a14:foregroundMark x1="10778" y1="52746" x2="10778" y2="52746"/>
                        <a14:foregroundMark x1="8298" y1="51445" x2="8896" y2="51012"/>
                        <a14:foregroundMark x1="5817" y1="52457" x2="6587" y2="52023"/>
                        <a14:foregroundMark x1="7271" y1="51012" x2="7271" y2="51012"/>
                        <a14:foregroundMark x1="7271" y1="50000" x2="7271" y2="51445"/>
                        <a14:foregroundMark x1="8041" y1="56358" x2="8041" y2="56358"/>
                        <a14:foregroundMark x1="40034" y1="46098" x2="40034" y2="46098"/>
                        <a14:foregroundMark x1="41317" y1="44364" x2="40205" y2="48266"/>
                        <a14:foregroundMark x1="40205" y1="46098" x2="37981" y2="48266"/>
                        <a14:foregroundMark x1="40034" y1="43642" x2="39179" y2="48266"/>
                        <a14:foregroundMark x1="40205" y1="45087" x2="43969" y2="45087"/>
                        <a14:foregroundMark x1="53293" y1="50723" x2="54149" y2="53179"/>
                        <a14:foregroundMark x1="53122" y1="51445" x2="56202" y2="50000"/>
                        <a14:foregroundMark x1="40034" y1="42341" x2="41488" y2="50000"/>
                        <a14:foregroundMark x1="41660" y1="41908" x2="42943" y2="53902"/>
                        <a14:foregroundMark x1="41916" y1="42630" x2="39863" y2="41618"/>
                        <a14:foregroundMark x1="90077" y1="55202" x2="96065" y2="54191"/>
                        <a14:foregroundMark x1="88623" y1="57659" x2="95038" y2="57370"/>
                        <a14:foregroundMark x1="97348" y1="51734" x2="97092" y2="50289"/>
                        <a14:foregroundMark x1="36270" y1="52312" x2="34132" y2="52168"/>
                        <a14:foregroundMark x1="28828" y1="52168" x2="28999" y2="51879"/>
                        <a14:foregroundMark x1="34559" y1="50434" x2="36955" y2="48555"/>
                        <a14:foregroundMark x1="36612" y1="47254" x2="33790" y2="50000"/>
                        <a14:foregroundMark x1="36441" y1="46532" x2="33105" y2="47254"/>
                        <a14:foregroundMark x1="28144" y1="48121" x2="29427" y2="53613"/>
                        <a14:foregroundMark x1="29341" y1="47832" x2="27973" y2="52746"/>
                        <a14:foregroundMark x1="52267" y1="49566" x2="57827" y2="50434"/>
                        <a14:foregroundMark x1="73225" y1="51156" x2="76048" y2="51445"/>
                        <a14:foregroundMark x1="36784" y1="46676" x2="37468" y2="46098"/>
                        <a14:foregroundMark x1="27545" y1="51445" x2="26005" y2="52890"/>
                      </a14:backgroundRemoval>
                    </a14:imgEffect>
                  </a14:imgLayer>
                </a14:imgProps>
              </a:ext>
            </a:extLst>
          </a:blip>
          <a:stretch>
            <a:fillRect/>
          </a:stretch>
        </p:blipFill>
        <p:spPr>
          <a:xfrm>
            <a:off x="320623" y="-753925"/>
            <a:ext cx="8240858" cy="4878250"/>
          </a:xfrm>
          <a:prstGeom prst="rect">
            <a:avLst/>
          </a:prstGeom>
        </p:spPr>
      </p:pic>
      <p:pic>
        <p:nvPicPr>
          <p:cNvPr id="10" name="Picture 9">
            <a:extLst>
              <a:ext uri="{FF2B5EF4-FFF2-40B4-BE49-F238E27FC236}">
                <a16:creationId xmlns:a16="http://schemas.microsoft.com/office/drawing/2014/main" id="{3D174237-5E76-4DE5-B949-505C06B4DE9E}"/>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9942" b="89474" l="2507" r="97772">
                        <a14:foregroundMark x1="2786" y1="46784" x2="4039" y2="71345"/>
                        <a14:foregroundMark x1="4039" y1="71345" x2="11838" y2="69883"/>
                        <a14:foregroundMark x1="11838" y1="69883" x2="16992" y2="56140"/>
                        <a14:foregroundMark x1="16992" y1="56140" x2="21240" y2="69298"/>
                        <a14:foregroundMark x1="21240" y1="69298" x2="56267" y2="58772"/>
                        <a14:foregroundMark x1="56267" y1="58772" x2="75070" y2="65497"/>
                        <a14:foregroundMark x1="75070" y1="65497" x2="81685" y2="64912"/>
                        <a14:foregroundMark x1="81685" y1="64912" x2="93454" y2="70468"/>
                        <a14:foregroundMark x1="93454" y1="70468" x2="97841" y2="69591"/>
                        <a14:foregroundMark x1="86003" y1="59649" x2="86769" y2="59649"/>
                        <a14:foregroundMark x1="89485" y1="26608" x2="90669" y2="27193"/>
                        <a14:foregroundMark x1="90111" y1="28070" x2="88649" y2="28655"/>
                        <a14:foregroundMark x1="81894" y1="28655" x2="83078" y2="28655"/>
                        <a14:foregroundMark x1="73189" y1="27193" x2="74930" y2="27193"/>
                        <a14:foregroundMark x1="73050" y1="61111" x2="82660" y2="57895"/>
                        <a14:foregroundMark x1="82660" y1="57895" x2="83496" y2="57895"/>
                        <a14:foregroundMark x1="88788" y1="59649" x2="87187" y2="55556"/>
                        <a14:foregroundMark x1="85724" y1="54971" x2="89206" y2="54971"/>
                        <a14:foregroundMark x1="86421" y1="52339" x2="89763" y2="52339"/>
                        <a14:foregroundMark x1="79735" y1="43275" x2="82033" y2="57310"/>
                        <a14:foregroundMark x1="81755" y1="51754" x2="82242" y2="55556"/>
                        <a14:foregroundMark x1="79178" y1="46199" x2="74164" y2="59064"/>
                        <a14:foregroundMark x1="77577" y1="50585" x2="73468" y2="48830"/>
                        <a14:foregroundMark x1="76950" y1="46784" x2="71866" y2="64035"/>
                        <a14:foregroundMark x1="63997" y1="59649" x2="57939" y2="39181"/>
                        <a14:foregroundMark x1="57939" y1="39181" x2="54248" y2="63450"/>
                        <a14:foregroundMark x1="51880" y1="60526" x2="47354" y2="40936"/>
                        <a14:foregroundMark x1="47354" y1="40936" x2="29526" y2="50585"/>
                        <a14:foregroundMark x1="29526" y1="50585" x2="26393" y2="65789"/>
                        <a14:foregroundMark x1="23468" y1="64035" x2="19150" y2="50585"/>
                        <a14:foregroundMark x1="19150" y1="50585" x2="2507" y2="46784"/>
                        <a14:foregroundMark x1="20682" y1="61696" x2="26393" y2="60234"/>
                        <a14:foregroundMark x1="25975" y1="60234" x2="21309" y2="46491"/>
                        <a14:foregroundMark x1="21309" y1="46491" x2="17897" y2="48830"/>
                        <a14:foregroundMark x1="17897" y1="52339" x2="19499" y2="52339"/>
                        <a14:foregroundMark x1="18663" y1="50585" x2="14276" y2="51170"/>
                        <a14:foregroundMark x1="13719" y1="52339" x2="18663" y2="39181"/>
                        <a14:foregroundMark x1="18663" y1="39181" x2="22284" y2="56140"/>
                        <a14:foregroundMark x1="47702" y1="44444" x2="51184" y2="63450"/>
                        <a14:foregroundMark x1="48468" y1="43275" x2="49164" y2="48246"/>
                        <a14:foregroundMark x1="48259" y1="40643" x2="50487" y2="47368"/>
                        <a14:foregroundMark x1="50696" y1="26901" x2="51184" y2="27778"/>
                        <a14:foregroundMark x1="51393" y1="27778" x2="52228" y2="27193"/>
                        <a14:foregroundMark x1="50975" y1="26608" x2="51880" y2="27485"/>
                        <a14:foregroundMark x1="61490" y1="28070" x2="62744" y2="28363"/>
                        <a14:foregroundMark x1="61490" y1="27485" x2="62604" y2="27485"/>
                        <a14:foregroundMark x1="21657" y1="26901" x2="22911" y2="27193"/>
                        <a14:foregroundMark x1="23886" y1="27778" x2="25696" y2="27778"/>
                        <a14:foregroundMark x1="9610" y1="26901" x2="11142" y2="27485"/>
                      </a14:backgroundRemoval>
                    </a14:imgEffect>
                  </a14:imgLayer>
                </a14:imgProps>
              </a:ext>
            </a:extLst>
          </a:blip>
          <a:stretch>
            <a:fillRect/>
          </a:stretch>
        </p:blipFill>
        <p:spPr>
          <a:xfrm>
            <a:off x="606573" y="2844387"/>
            <a:ext cx="7930853" cy="1888825"/>
          </a:xfrm>
          <a:prstGeom prst="rect">
            <a:avLst/>
          </a:prstGeom>
        </p:spPr>
      </p:pic>
      <p:sp>
        <p:nvSpPr>
          <p:cNvPr id="11" name="Google Shape;402;p51">
            <a:extLst>
              <a:ext uri="{FF2B5EF4-FFF2-40B4-BE49-F238E27FC236}">
                <a16:creationId xmlns:a16="http://schemas.microsoft.com/office/drawing/2014/main" id="{D8097DDF-70A2-4408-B4D9-14A93EF63C12}"/>
              </a:ext>
            </a:extLst>
          </p:cNvPr>
          <p:cNvSpPr txBox="1">
            <a:spLocks/>
          </p:cNvSpPr>
          <p:nvPr/>
        </p:nvSpPr>
        <p:spPr>
          <a:xfrm>
            <a:off x="3873452" y="2248613"/>
            <a:ext cx="1135199" cy="43226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2pPr>
            <a:lvl3pPr marL="1371600" marR="0" lvl="2"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3pPr>
            <a:lvl4pPr marL="1828800" marR="0" lvl="3"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4pPr>
            <a:lvl5pPr marL="2286000" marR="0" lvl="4"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5pPr>
            <a:lvl6pPr marL="2743200" marR="0" lvl="5"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6pPr>
            <a:lvl7pPr marL="3200400" marR="0" lvl="6"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7pPr>
            <a:lvl8pPr marL="3657600" marR="0" lvl="7"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8pPr>
            <a:lvl9pPr marL="4114800" marR="0" lvl="8"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9pPr>
          </a:lstStyle>
          <a:p>
            <a:r>
              <a:rPr lang="en-US" b="1" dirty="0"/>
              <a:t>Level X</a:t>
            </a:r>
          </a:p>
        </p:txBody>
      </p:sp>
      <p:sp>
        <p:nvSpPr>
          <p:cNvPr id="12" name="Google Shape;402;p51">
            <a:extLst>
              <a:ext uri="{FF2B5EF4-FFF2-40B4-BE49-F238E27FC236}">
                <a16:creationId xmlns:a16="http://schemas.microsoft.com/office/drawing/2014/main" id="{A9C5FE6C-9026-4DFE-9872-A142BD0DB271}"/>
              </a:ext>
            </a:extLst>
          </p:cNvPr>
          <p:cNvSpPr txBox="1">
            <a:spLocks/>
          </p:cNvSpPr>
          <p:nvPr/>
        </p:nvSpPr>
        <p:spPr>
          <a:xfrm>
            <a:off x="3736176" y="4482344"/>
            <a:ext cx="1409749" cy="43226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2pPr>
            <a:lvl3pPr marL="1371600" marR="0" lvl="2"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3pPr>
            <a:lvl4pPr marL="1828800" marR="0" lvl="3"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4pPr>
            <a:lvl5pPr marL="2286000" marR="0" lvl="4"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5pPr>
            <a:lvl6pPr marL="2743200" marR="0" lvl="5"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6pPr>
            <a:lvl7pPr marL="3200400" marR="0" lvl="6"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7pPr>
            <a:lvl8pPr marL="3657600" marR="0" lvl="7"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8pPr>
            <a:lvl9pPr marL="4114800" marR="0" lvl="8"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9pPr>
          </a:lstStyle>
          <a:p>
            <a:r>
              <a:rPr lang="en-US" b="1" dirty="0"/>
              <a:t>Next Level X</a:t>
            </a:r>
          </a:p>
        </p:txBody>
      </p:sp>
    </p:spTree>
    <p:extLst>
      <p:ext uri="{BB962C8B-B14F-4D97-AF65-F5344CB8AC3E}">
        <p14:creationId xmlns:p14="http://schemas.microsoft.com/office/powerpoint/2010/main" val="3667924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JUMPSCARE</a:t>
            </a:r>
            <a:endParaRPr dirty="0"/>
          </a:p>
        </p:txBody>
      </p:sp>
      <p:sp>
        <p:nvSpPr>
          <p:cNvPr id="406" name="Google Shape;406;p51"/>
          <p:cNvSpPr/>
          <p:nvPr/>
        </p:nvSpPr>
        <p:spPr>
          <a:xfrm>
            <a:off x="7568301" y="3759401"/>
            <a:ext cx="309830" cy="574807"/>
          </a:xfrm>
          <a:custGeom>
            <a:avLst/>
            <a:gdLst/>
            <a:ahLst/>
            <a:cxnLst/>
            <a:rect l="l" t="t" r="r" b="b"/>
            <a:pathLst>
              <a:path w="7032" h="13046" extrusionOk="0">
                <a:moveTo>
                  <a:pt x="2871" y="727"/>
                </a:moveTo>
                <a:cubicBezTo>
                  <a:pt x="2986" y="727"/>
                  <a:pt x="3055" y="772"/>
                  <a:pt x="3099" y="886"/>
                </a:cubicBezTo>
                <a:cubicBezTo>
                  <a:pt x="3106" y="885"/>
                  <a:pt x="3114" y="885"/>
                  <a:pt x="3121" y="885"/>
                </a:cubicBezTo>
                <a:cubicBezTo>
                  <a:pt x="3344" y="885"/>
                  <a:pt x="3404" y="1015"/>
                  <a:pt x="3401" y="1195"/>
                </a:cubicBezTo>
                <a:cubicBezTo>
                  <a:pt x="3309" y="1545"/>
                  <a:pt x="3164" y="1756"/>
                  <a:pt x="3030" y="1756"/>
                </a:cubicBezTo>
                <a:cubicBezTo>
                  <a:pt x="2908" y="1756"/>
                  <a:pt x="2795" y="1583"/>
                  <a:pt x="2736" y="1184"/>
                </a:cubicBezTo>
                <a:cubicBezTo>
                  <a:pt x="2462" y="1012"/>
                  <a:pt x="2451" y="830"/>
                  <a:pt x="2589" y="776"/>
                </a:cubicBezTo>
                <a:cubicBezTo>
                  <a:pt x="2705" y="746"/>
                  <a:pt x="2797" y="727"/>
                  <a:pt x="2871" y="727"/>
                </a:cubicBezTo>
                <a:close/>
                <a:moveTo>
                  <a:pt x="3164" y="1"/>
                </a:moveTo>
                <a:cubicBezTo>
                  <a:pt x="3062" y="1"/>
                  <a:pt x="2930" y="40"/>
                  <a:pt x="2752" y="138"/>
                </a:cubicBezTo>
                <a:cubicBezTo>
                  <a:pt x="2479" y="143"/>
                  <a:pt x="2273" y="280"/>
                  <a:pt x="2224" y="728"/>
                </a:cubicBezTo>
                <a:cubicBezTo>
                  <a:pt x="2208" y="839"/>
                  <a:pt x="2188" y="976"/>
                  <a:pt x="2031" y="1083"/>
                </a:cubicBezTo>
                <a:cubicBezTo>
                  <a:pt x="1938" y="1092"/>
                  <a:pt x="1761" y="1293"/>
                  <a:pt x="2009" y="1375"/>
                </a:cubicBezTo>
                <a:cubicBezTo>
                  <a:pt x="2240" y="1398"/>
                  <a:pt x="2330" y="1484"/>
                  <a:pt x="2335" y="1611"/>
                </a:cubicBezTo>
                <a:cubicBezTo>
                  <a:pt x="2373" y="1708"/>
                  <a:pt x="2363" y="1805"/>
                  <a:pt x="2297" y="1904"/>
                </a:cubicBezTo>
                <a:cubicBezTo>
                  <a:pt x="1620" y="2281"/>
                  <a:pt x="1223" y="3038"/>
                  <a:pt x="1086" y="4145"/>
                </a:cubicBezTo>
                <a:cubicBezTo>
                  <a:pt x="973" y="5252"/>
                  <a:pt x="679" y="5950"/>
                  <a:pt x="187" y="6189"/>
                </a:cubicBezTo>
                <a:cubicBezTo>
                  <a:pt x="1" y="6322"/>
                  <a:pt x="159" y="6373"/>
                  <a:pt x="539" y="6373"/>
                </a:cubicBezTo>
                <a:cubicBezTo>
                  <a:pt x="545" y="6373"/>
                  <a:pt x="551" y="6373"/>
                  <a:pt x="558" y="6373"/>
                </a:cubicBezTo>
                <a:lnTo>
                  <a:pt x="558" y="6373"/>
                </a:lnTo>
                <a:lnTo>
                  <a:pt x="218" y="6894"/>
                </a:lnTo>
                <a:cubicBezTo>
                  <a:pt x="202" y="6998"/>
                  <a:pt x="229" y="7057"/>
                  <a:pt x="312" y="7057"/>
                </a:cubicBezTo>
                <a:cubicBezTo>
                  <a:pt x="389" y="7057"/>
                  <a:pt x="515" y="7006"/>
                  <a:pt x="700" y="6894"/>
                </a:cubicBezTo>
                <a:cubicBezTo>
                  <a:pt x="841" y="6771"/>
                  <a:pt x="912" y="6620"/>
                  <a:pt x="896" y="6437"/>
                </a:cubicBezTo>
                <a:lnTo>
                  <a:pt x="896" y="6437"/>
                </a:lnTo>
                <a:lnTo>
                  <a:pt x="1091" y="6503"/>
                </a:lnTo>
                <a:cubicBezTo>
                  <a:pt x="1191" y="6892"/>
                  <a:pt x="1473" y="7208"/>
                  <a:pt x="1834" y="7493"/>
                </a:cubicBezTo>
                <a:cubicBezTo>
                  <a:pt x="1946" y="7432"/>
                  <a:pt x="2025" y="7354"/>
                  <a:pt x="2002" y="7218"/>
                </a:cubicBezTo>
                <a:cubicBezTo>
                  <a:pt x="2045" y="7218"/>
                  <a:pt x="2083" y="7219"/>
                  <a:pt x="2116" y="7219"/>
                </a:cubicBezTo>
                <a:cubicBezTo>
                  <a:pt x="2570" y="7219"/>
                  <a:pt x="2047" y="7208"/>
                  <a:pt x="2028" y="6894"/>
                </a:cubicBezTo>
                <a:cubicBezTo>
                  <a:pt x="2084" y="6764"/>
                  <a:pt x="2082" y="6628"/>
                  <a:pt x="2042" y="6490"/>
                </a:cubicBezTo>
                <a:cubicBezTo>
                  <a:pt x="2024" y="6392"/>
                  <a:pt x="1932" y="6364"/>
                  <a:pt x="1736" y="6364"/>
                </a:cubicBezTo>
                <a:cubicBezTo>
                  <a:pt x="1706" y="6364"/>
                  <a:pt x="1673" y="6365"/>
                  <a:pt x="1637" y="6366"/>
                </a:cubicBezTo>
                <a:cubicBezTo>
                  <a:pt x="1683" y="6257"/>
                  <a:pt x="1667" y="6103"/>
                  <a:pt x="1599" y="5995"/>
                </a:cubicBezTo>
                <a:cubicBezTo>
                  <a:pt x="1616" y="5970"/>
                  <a:pt x="1646" y="5959"/>
                  <a:pt x="1688" y="5959"/>
                </a:cubicBezTo>
                <a:cubicBezTo>
                  <a:pt x="1733" y="5959"/>
                  <a:pt x="1792" y="5972"/>
                  <a:pt x="1860" y="5995"/>
                </a:cubicBezTo>
                <a:cubicBezTo>
                  <a:pt x="1754" y="5877"/>
                  <a:pt x="1712" y="5761"/>
                  <a:pt x="1729" y="5643"/>
                </a:cubicBezTo>
                <a:cubicBezTo>
                  <a:pt x="1754" y="5608"/>
                  <a:pt x="1801" y="5593"/>
                  <a:pt x="1866" y="5593"/>
                </a:cubicBezTo>
                <a:cubicBezTo>
                  <a:pt x="1915" y="5593"/>
                  <a:pt x="1975" y="5602"/>
                  <a:pt x="2042" y="5617"/>
                </a:cubicBezTo>
                <a:cubicBezTo>
                  <a:pt x="1910" y="5495"/>
                  <a:pt x="1804" y="5349"/>
                  <a:pt x="1729" y="5188"/>
                </a:cubicBezTo>
                <a:cubicBezTo>
                  <a:pt x="1766" y="5106"/>
                  <a:pt x="1778" y="5030"/>
                  <a:pt x="1729" y="4966"/>
                </a:cubicBezTo>
                <a:cubicBezTo>
                  <a:pt x="1769" y="4931"/>
                  <a:pt x="1822" y="4916"/>
                  <a:pt x="1883" y="4916"/>
                </a:cubicBezTo>
                <a:cubicBezTo>
                  <a:pt x="1941" y="4916"/>
                  <a:pt x="2008" y="4930"/>
                  <a:pt x="2080" y="4952"/>
                </a:cubicBezTo>
                <a:cubicBezTo>
                  <a:pt x="1966" y="4639"/>
                  <a:pt x="1788" y="4657"/>
                  <a:pt x="1768" y="4509"/>
                </a:cubicBezTo>
                <a:cubicBezTo>
                  <a:pt x="1728" y="4384"/>
                  <a:pt x="1735" y="4266"/>
                  <a:pt x="1808" y="4159"/>
                </a:cubicBezTo>
                <a:cubicBezTo>
                  <a:pt x="1876" y="3895"/>
                  <a:pt x="2020" y="3791"/>
                  <a:pt x="2159" y="3791"/>
                </a:cubicBezTo>
                <a:cubicBezTo>
                  <a:pt x="2328" y="3791"/>
                  <a:pt x="2491" y="3942"/>
                  <a:pt x="2510" y="4145"/>
                </a:cubicBezTo>
                <a:cubicBezTo>
                  <a:pt x="2335" y="4544"/>
                  <a:pt x="2248" y="5000"/>
                  <a:pt x="2210" y="5486"/>
                </a:cubicBezTo>
                <a:cubicBezTo>
                  <a:pt x="2134" y="7666"/>
                  <a:pt x="3135" y="9782"/>
                  <a:pt x="2054" y="11908"/>
                </a:cubicBezTo>
                <a:cubicBezTo>
                  <a:pt x="2059" y="12018"/>
                  <a:pt x="1937" y="12101"/>
                  <a:pt x="1776" y="12101"/>
                </a:cubicBezTo>
                <a:cubicBezTo>
                  <a:pt x="1606" y="12101"/>
                  <a:pt x="1392" y="12009"/>
                  <a:pt x="1237" y="11759"/>
                </a:cubicBezTo>
                <a:cubicBezTo>
                  <a:pt x="1152" y="11641"/>
                  <a:pt x="1190" y="11491"/>
                  <a:pt x="1271" y="11444"/>
                </a:cubicBezTo>
                <a:cubicBezTo>
                  <a:pt x="1314" y="11421"/>
                  <a:pt x="1357" y="11410"/>
                  <a:pt x="1399" y="11410"/>
                </a:cubicBezTo>
                <a:cubicBezTo>
                  <a:pt x="1484" y="11410"/>
                  <a:pt x="1561" y="11456"/>
                  <a:pt x="1611" y="11543"/>
                </a:cubicBezTo>
                <a:cubicBezTo>
                  <a:pt x="1642" y="11315"/>
                  <a:pt x="1471" y="11177"/>
                  <a:pt x="1294" y="11177"/>
                </a:cubicBezTo>
                <a:cubicBezTo>
                  <a:pt x="1132" y="11177"/>
                  <a:pt x="964" y="11292"/>
                  <a:pt x="940" y="11559"/>
                </a:cubicBezTo>
                <a:cubicBezTo>
                  <a:pt x="777" y="11543"/>
                  <a:pt x="683" y="11399"/>
                  <a:pt x="607" y="11217"/>
                </a:cubicBezTo>
                <a:lnTo>
                  <a:pt x="607" y="11217"/>
                </a:lnTo>
                <a:cubicBezTo>
                  <a:pt x="570" y="11491"/>
                  <a:pt x="563" y="11755"/>
                  <a:pt x="666" y="11986"/>
                </a:cubicBezTo>
                <a:cubicBezTo>
                  <a:pt x="589" y="12030"/>
                  <a:pt x="503" y="12052"/>
                  <a:pt x="416" y="12052"/>
                </a:cubicBezTo>
                <a:cubicBezTo>
                  <a:pt x="363" y="12052"/>
                  <a:pt x="310" y="12044"/>
                  <a:pt x="258" y="12028"/>
                </a:cubicBezTo>
                <a:lnTo>
                  <a:pt x="258" y="12028"/>
                </a:lnTo>
                <a:cubicBezTo>
                  <a:pt x="391" y="12501"/>
                  <a:pt x="652" y="12716"/>
                  <a:pt x="1021" y="12716"/>
                </a:cubicBezTo>
                <a:cubicBezTo>
                  <a:pt x="1098" y="12716"/>
                  <a:pt x="1180" y="12707"/>
                  <a:pt x="1266" y="12689"/>
                </a:cubicBezTo>
                <a:cubicBezTo>
                  <a:pt x="1422" y="12642"/>
                  <a:pt x="1561" y="12617"/>
                  <a:pt x="1683" y="12617"/>
                </a:cubicBezTo>
                <a:cubicBezTo>
                  <a:pt x="1822" y="12617"/>
                  <a:pt x="1940" y="12650"/>
                  <a:pt x="2040" y="12722"/>
                </a:cubicBezTo>
                <a:cubicBezTo>
                  <a:pt x="2084" y="12954"/>
                  <a:pt x="2269" y="13045"/>
                  <a:pt x="2475" y="13045"/>
                </a:cubicBezTo>
                <a:cubicBezTo>
                  <a:pt x="2696" y="13045"/>
                  <a:pt x="2941" y="12940"/>
                  <a:pt x="3062" y="12788"/>
                </a:cubicBezTo>
                <a:cubicBezTo>
                  <a:pt x="3191" y="12831"/>
                  <a:pt x="3320" y="12853"/>
                  <a:pt x="3449" y="12853"/>
                </a:cubicBezTo>
                <a:cubicBezTo>
                  <a:pt x="3664" y="12853"/>
                  <a:pt x="3878" y="12791"/>
                  <a:pt x="4092" y="12658"/>
                </a:cubicBezTo>
                <a:cubicBezTo>
                  <a:pt x="4437" y="12842"/>
                  <a:pt x="4686" y="12925"/>
                  <a:pt x="4855" y="12925"/>
                </a:cubicBezTo>
                <a:cubicBezTo>
                  <a:pt x="5051" y="12925"/>
                  <a:pt x="5139" y="12814"/>
                  <a:pt x="5147" y="12618"/>
                </a:cubicBezTo>
                <a:cubicBezTo>
                  <a:pt x="5226" y="12579"/>
                  <a:pt x="5315" y="12566"/>
                  <a:pt x="5407" y="12566"/>
                </a:cubicBezTo>
                <a:cubicBezTo>
                  <a:pt x="5601" y="12566"/>
                  <a:pt x="5809" y="12624"/>
                  <a:pt x="5966" y="12624"/>
                </a:cubicBezTo>
                <a:cubicBezTo>
                  <a:pt x="6058" y="12624"/>
                  <a:pt x="6133" y="12604"/>
                  <a:pt x="6176" y="12539"/>
                </a:cubicBezTo>
                <a:cubicBezTo>
                  <a:pt x="6523" y="12444"/>
                  <a:pt x="6450" y="12227"/>
                  <a:pt x="6138" y="11941"/>
                </a:cubicBezTo>
                <a:cubicBezTo>
                  <a:pt x="6469" y="11922"/>
                  <a:pt x="6686" y="11842"/>
                  <a:pt x="6828" y="11719"/>
                </a:cubicBezTo>
                <a:cubicBezTo>
                  <a:pt x="6973" y="11499"/>
                  <a:pt x="6480" y="11093"/>
                  <a:pt x="6136" y="11093"/>
                </a:cubicBezTo>
                <a:cubicBezTo>
                  <a:pt x="6042" y="11093"/>
                  <a:pt x="5959" y="11124"/>
                  <a:pt x="5903" y="11198"/>
                </a:cubicBezTo>
                <a:cubicBezTo>
                  <a:pt x="5813" y="11332"/>
                  <a:pt x="5799" y="11535"/>
                  <a:pt x="5629" y="11628"/>
                </a:cubicBezTo>
                <a:cubicBezTo>
                  <a:pt x="5683" y="11339"/>
                  <a:pt x="5552" y="11201"/>
                  <a:pt x="5442" y="11201"/>
                </a:cubicBezTo>
                <a:cubicBezTo>
                  <a:pt x="5395" y="11201"/>
                  <a:pt x="5352" y="11226"/>
                  <a:pt x="5329" y="11276"/>
                </a:cubicBezTo>
                <a:cubicBezTo>
                  <a:pt x="5176" y="11633"/>
                  <a:pt x="4982" y="11781"/>
                  <a:pt x="4783" y="11781"/>
                </a:cubicBezTo>
                <a:cubicBezTo>
                  <a:pt x="4289" y="11781"/>
                  <a:pt x="3761" y="10873"/>
                  <a:pt x="3734" y="9980"/>
                </a:cubicBezTo>
                <a:cubicBezTo>
                  <a:pt x="3640" y="7767"/>
                  <a:pt x="4803" y="5965"/>
                  <a:pt x="3623" y="4138"/>
                </a:cubicBezTo>
                <a:cubicBezTo>
                  <a:pt x="3601" y="3881"/>
                  <a:pt x="3748" y="3719"/>
                  <a:pt x="3889" y="3719"/>
                </a:cubicBezTo>
                <a:cubicBezTo>
                  <a:pt x="3992" y="3719"/>
                  <a:pt x="4091" y="3806"/>
                  <a:pt x="4118" y="4008"/>
                </a:cubicBezTo>
                <a:cubicBezTo>
                  <a:pt x="4590" y="6751"/>
                  <a:pt x="5215" y="7637"/>
                  <a:pt x="5913" y="7637"/>
                </a:cubicBezTo>
                <a:cubicBezTo>
                  <a:pt x="6008" y="7637"/>
                  <a:pt x="6104" y="7620"/>
                  <a:pt x="6202" y="7590"/>
                </a:cubicBezTo>
                <a:cubicBezTo>
                  <a:pt x="5678" y="7432"/>
                  <a:pt x="5398" y="7158"/>
                  <a:pt x="5395" y="6757"/>
                </a:cubicBezTo>
                <a:lnTo>
                  <a:pt x="5395" y="6757"/>
                </a:lnTo>
                <a:cubicBezTo>
                  <a:pt x="5704" y="6939"/>
                  <a:pt x="6060" y="7017"/>
                  <a:pt x="6436" y="7043"/>
                </a:cubicBezTo>
                <a:cubicBezTo>
                  <a:pt x="6004" y="6875"/>
                  <a:pt x="5716" y="6613"/>
                  <a:pt x="5563" y="6262"/>
                </a:cubicBezTo>
                <a:lnTo>
                  <a:pt x="5563" y="6262"/>
                </a:lnTo>
                <a:cubicBezTo>
                  <a:pt x="5728" y="6398"/>
                  <a:pt x="5935" y="6422"/>
                  <a:pt x="6155" y="6432"/>
                </a:cubicBezTo>
                <a:cubicBezTo>
                  <a:pt x="5523" y="5952"/>
                  <a:pt x="5124" y="5118"/>
                  <a:pt x="4872" y="4204"/>
                </a:cubicBezTo>
                <a:cubicBezTo>
                  <a:pt x="4690" y="2692"/>
                  <a:pt x="4149" y="2383"/>
                  <a:pt x="3415" y="1923"/>
                </a:cubicBezTo>
                <a:cubicBezTo>
                  <a:pt x="3500" y="1884"/>
                  <a:pt x="3586" y="1865"/>
                  <a:pt x="3672" y="1865"/>
                </a:cubicBezTo>
                <a:cubicBezTo>
                  <a:pt x="4006" y="1865"/>
                  <a:pt x="4345" y="2156"/>
                  <a:pt x="4690" y="2692"/>
                </a:cubicBezTo>
                <a:lnTo>
                  <a:pt x="4508" y="2158"/>
                </a:lnTo>
                <a:lnTo>
                  <a:pt x="4508" y="2158"/>
                </a:lnTo>
                <a:cubicBezTo>
                  <a:pt x="4996" y="2418"/>
                  <a:pt x="5190" y="2588"/>
                  <a:pt x="5830" y="3421"/>
                </a:cubicBezTo>
                <a:cubicBezTo>
                  <a:pt x="5723" y="3074"/>
                  <a:pt x="5558" y="2751"/>
                  <a:pt x="5251" y="2484"/>
                </a:cubicBezTo>
                <a:lnTo>
                  <a:pt x="5251" y="2484"/>
                </a:lnTo>
                <a:cubicBezTo>
                  <a:pt x="5576" y="2540"/>
                  <a:pt x="5895" y="2862"/>
                  <a:pt x="6446" y="2862"/>
                </a:cubicBezTo>
                <a:cubicBezTo>
                  <a:pt x="6495" y="2862"/>
                  <a:pt x="6546" y="2859"/>
                  <a:pt x="6599" y="2854"/>
                </a:cubicBezTo>
                <a:cubicBezTo>
                  <a:pt x="6008" y="2684"/>
                  <a:pt x="5456" y="2380"/>
                  <a:pt x="5260" y="2010"/>
                </a:cubicBezTo>
                <a:cubicBezTo>
                  <a:pt x="5259" y="2009"/>
                  <a:pt x="5259" y="2008"/>
                  <a:pt x="5261" y="2008"/>
                </a:cubicBezTo>
                <a:cubicBezTo>
                  <a:pt x="5303" y="2008"/>
                  <a:pt x="6104" y="2453"/>
                  <a:pt x="6910" y="2453"/>
                </a:cubicBezTo>
                <a:cubicBezTo>
                  <a:pt x="6950" y="2453"/>
                  <a:pt x="6990" y="2452"/>
                  <a:pt x="7030" y="2449"/>
                </a:cubicBezTo>
                <a:lnTo>
                  <a:pt x="7031" y="2448"/>
                </a:lnTo>
                <a:cubicBezTo>
                  <a:pt x="5596" y="2378"/>
                  <a:pt x="5647" y="1153"/>
                  <a:pt x="3937" y="608"/>
                </a:cubicBezTo>
                <a:cubicBezTo>
                  <a:pt x="3510" y="563"/>
                  <a:pt x="3551" y="1"/>
                  <a:pt x="3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51"/>
          <p:cNvSpPr/>
          <p:nvPr/>
        </p:nvSpPr>
        <p:spPr>
          <a:xfrm>
            <a:off x="1276794" y="1251611"/>
            <a:ext cx="298903" cy="613359"/>
          </a:xfrm>
          <a:custGeom>
            <a:avLst/>
            <a:gdLst/>
            <a:ahLst/>
            <a:cxnLst/>
            <a:rect l="l" t="t" r="r" b="b"/>
            <a:pathLst>
              <a:path w="6784" h="13921" extrusionOk="0">
                <a:moveTo>
                  <a:pt x="4006" y="893"/>
                </a:moveTo>
                <a:cubicBezTo>
                  <a:pt x="4099" y="893"/>
                  <a:pt x="4188" y="933"/>
                  <a:pt x="4253" y="1001"/>
                </a:cubicBezTo>
                <a:cubicBezTo>
                  <a:pt x="4321" y="1068"/>
                  <a:pt x="4357" y="1160"/>
                  <a:pt x="4357" y="1256"/>
                </a:cubicBezTo>
                <a:cubicBezTo>
                  <a:pt x="4359" y="1351"/>
                  <a:pt x="4321" y="1443"/>
                  <a:pt x="4251" y="1507"/>
                </a:cubicBezTo>
                <a:cubicBezTo>
                  <a:pt x="4179" y="1575"/>
                  <a:pt x="4086" y="1609"/>
                  <a:pt x="3994" y="1609"/>
                </a:cubicBezTo>
                <a:cubicBezTo>
                  <a:pt x="3901" y="1609"/>
                  <a:pt x="3809" y="1574"/>
                  <a:pt x="3738" y="1506"/>
                </a:cubicBezTo>
                <a:cubicBezTo>
                  <a:pt x="3668" y="1440"/>
                  <a:pt x="3630" y="1349"/>
                  <a:pt x="3632" y="1256"/>
                </a:cubicBezTo>
                <a:cubicBezTo>
                  <a:pt x="3630" y="1159"/>
                  <a:pt x="3670" y="1067"/>
                  <a:pt x="3739" y="1001"/>
                </a:cubicBezTo>
                <a:cubicBezTo>
                  <a:pt x="3806" y="933"/>
                  <a:pt x="3897" y="893"/>
                  <a:pt x="3993" y="893"/>
                </a:cubicBezTo>
                <a:cubicBezTo>
                  <a:pt x="3995" y="893"/>
                  <a:pt x="3998" y="893"/>
                  <a:pt x="4000" y="893"/>
                </a:cubicBezTo>
                <a:cubicBezTo>
                  <a:pt x="4002" y="893"/>
                  <a:pt x="4004" y="893"/>
                  <a:pt x="4006" y="893"/>
                </a:cubicBezTo>
                <a:close/>
                <a:moveTo>
                  <a:pt x="2713" y="898"/>
                </a:moveTo>
                <a:cubicBezTo>
                  <a:pt x="2715" y="898"/>
                  <a:pt x="2717" y="898"/>
                  <a:pt x="2719" y="898"/>
                </a:cubicBezTo>
                <a:cubicBezTo>
                  <a:pt x="2920" y="898"/>
                  <a:pt x="3085" y="1063"/>
                  <a:pt x="3085" y="1266"/>
                </a:cubicBezTo>
                <a:cubicBezTo>
                  <a:pt x="3087" y="1360"/>
                  <a:pt x="3049" y="1450"/>
                  <a:pt x="2977" y="1513"/>
                </a:cubicBezTo>
                <a:cubicBezTo>
                  <a:pt x="2910" y="1577"/>
                  <a:pt x="2818" y="1613"/>
                  <a:pt x="2725" y="1613"/>
                </a:cubicBezTo>
                <a:cubicBezTo>
                  <a:pt x="2723" y="1613"/>
                  <a:pt x="2721" y="1613"/>
                  <a:pt x="2719" y="1613"/>
                </a:cubicBezTo>
                <a:cubicBezTo>
                  <a:pt x="2717" y="1613"/>
                  <a:pt x="2714" y="1613"/>
                  <a:pt x="2712" y="1613"/>
                </a:cubicBezTo>
                <a:cubicBezTo>
                  <a:pt x="2619" y="1613"/>
                  <a:pt x="2532" y="1577"/>
                  <a:pt x="2465" y="1513"/>
                </a:cubicBezTo>
                <a:cubicBezTo>
                  <a:pt x="2398" y="1448"/>
                  <a:pt x="2358" y="1358"/>
                  <a:pt x="2360" y="1266"/>
                </a:cubicBezTo>
                <a:cubicBezTo>
                  <a:pt x="2360" y="1169"/>
                  <a:pt x="2398" y="1075"/>
                  <a:pt x="2465" y="1006"/>
                </a:cubicBezTo>
                <a:cubicBezTo>
                  <a:pt x="2530" y="938"/>
                  <a:pt x="2619" y="898"/>
                  <a:pt x="2713" y="898"/>
                </a:cubicBezTo>
                <a:close/>
                <a:moveTo>
                  <a:pt x="3349" y="1492"/>
                </a:moveTo>
                <a:cubicBezTo>
                  <a:pt x="3394" y="1525"/>
                  <a:pt x="3436" y="1563"/>
                  <a:pt x="3472" y="1606"/>
                </a:cubicBezTo>
                <a:cubicBezTo>
                  <a:pt x="3493" y="1632"/>
                  <a:pt x="3503" y="1665"/>
                  <a:pt x="3503" y="1698"/>
                </a:cubicBezTo>
                <a:cubicBezTo>
                  <a:pt x="3505" y="1740"/>
                  <a:pt x="3488" y="1780"/>
                  <a:pt x="3456" y="1808"/>
                </a:cubicBezTo>
                <a:cubicBezTo>
                  <a:pt x="3425" y="1835"/>
                  <a:pt x="3385" y="1851"/>
                  <a:pt x="3344" y="1851"/>
                </a:cubicBezTo>
                <a:cubicBezTo>
                  <a:pt x="3304" y="1851"/>
                  <a:pt x="3265" y="1837"/>
                  <a:pt x="3238" y="1811"/>
                </a:cubicBezTo>
                <a:cubicBezTo>
                  <a:pt x="3206" y="1783"/>
                  <a:pt x="3191" y="1745"/>
                  <a:pt x="3193" y="1705"/>
                </a:cubicBezTo>
                <a:cubicBezTo>
                  <a:pt x="3193" y="1655"/>
                  <a:pt x="3243" y="1584"/>
                  <a:pt x="3349" y="1494"/>
                </a:cubicBezTo>
                <a:lnTo>
                  <a:pt x="3349" y="1492"/>
                </a:lnTo>
                <a:close/>
                <a:moveTo>
                  <a:pt x="3356" y="1"/>
                </a:moveTo>
                <a:cubicBezTo>
                  <a:pt x="3197" y="1"/>
                  <a:pt x="3040" y="34"/>
                  <a:pt x="2892" y="96"/>
                </a:cubicBezTo>
                <a:cubicBezTo>
                  <a:pt x="2741" y="159"/>
                  <a:pt x="2601" y="247"/>
                  <a:pt x="2481" y="360"/>
                </a:cubicBezTo>
                <a:cubicBezTo>
                  <a:pt x="2361" y="471"/>
                  <a:pt x="2266" y="605"/>
                  <a:pt x="2200" y="752"/>
                </a:cubicBezTo>
                <a:cubicBezTo>
                  <a:pt x="2132" y="902"/>
                  <a:pt x="2097" y="1061"/>
                  <a:pt x="2097" y="1225"/>
                </a:cubicBezTo>
                <a:cubicBezTo>
                  <a:pt x="2097" y="1500"/>
                  <a:pt x="2214" y="1697"/>
                  <a:pt x="2445" y="1815"/>
                </a:cubicBezTo>
                <a:lnTo>
                  <a:pt x="2446" y="1815"/>
                </a:lnTo>
                <a:cubicBezTo>
                  <a:pt x="2488" y="1837"/>
                  <a:pt x="2531" y="1855"/>
                  <a:pt x="2576" y="1868"/>
                </a:cubicBezTo>
                <a:cubicBezTo>
                  <a:pt x="2651" y="1881"/>
                  <a:pt x="2724" y="1887"/>
                  <a:pt x="2799" y="1889"/>
                </a:cubicBezTo>
                <a:cubicBezTo>
                  <a:pt x="2875" y="1893"/>
                  <a:pt x="2929" y="1912"/>
                  <a:pt x="2960" y="1945"/>
                </a:cubicBezTo>
                <a:cubicBezTo>
                  <a:pt x="2991" y="1979"/>
                  <a:pt x="3009" y="2035"/>
                  <a:pt x="3016" y="2117"/>
                </a:cubicBezTo>
                <a:cubicBezTo>
                  <a:pt x="3047" y="2117"/>
                  <a:pt x="3078" y="2118"/>
                  <a:pt x="3108" y="2122"/>
                </a:cubicBezTo>
                <a:cubicBezTo>
                  <a:pt x="3134" y="2125"/>
                  <a:pt x="3158" y="2132"/>
                  <a:pt x="3182" y="2141"/>
                </a:cubicBezTo>
                <a:cubicBezTo>
                  <a:pt x="3213" y="2129"/>
                  <a:pt x="3248" y="2122"/>
                  <a:pt x="3283" y="2122"/>
                </a:cubicBezTo>
                <a:cubicBezTo>
                  <a:pt x="3316" y="2122"/>
                  <a:pt x="3349" y="2130"/>
                  <a:pt x="3378" y="2146"/>
                </a:cubicBezTo>
                <a:cubicBezTo>
                  <a:pt x="3385" y="2144"/>
                  <a:pt x="3392" y="2141"/>
                  <a:pt x="3399" y="2137"/>
                </a:cubicBezTo>
                <a:cubicBezTo>
                  <a:pt x="3422" y="2125"/>
                  <a:pt x="3448" y="2118"/>
                  <a:pt x="3474" y="2117"/>
                </a:cubicBezTo>
                <a:cubicBezTo>
                  <a:pt x="3476" y="2116"/>
                  <a:pt x="3479" y="2116"/>
                  <a:pt x="3481" y="2116"/>
                </a:cubicBezTo>
                <a:cubicBezTo>
                  <a:pt x="3508" y="2116"/>
                  <a:pt x="3533" y="2125"/>
                  <a:pt x="3555" y="2143"/>
                </a:cubicBezTo>
                <a:cubicBezTo>
                  <a:pt x="3581" y="2120"/>
                  <a:pt x="3616" y="2108"/>
                  <a:pt x="3651" y="2106"/>
                </a:cubicBezTo>
                <a:cubicBezTo>
                  <a:pt x="3661" y="2106"/>
                  <a:pt x="3672" y="2108"/>
                  <a:pt x="3680" y="2111"/>
                </a:cubicBezTo>
                <a:lnTo>
                  <a:pt x="3691" y="2117"/>
                </a:lnTo>
                <a:cubicBezTo>
                  <a:pt x="3708" y="2033"/>
                  <a:pt x="3731" y="1973"/>
                  <a:pt x="3758" y="1938"/>
                </a:cubicBezTo>
                <a:cubicBezTo>
                  <a:pt x="3788" y="1901"/>
                  <a:pt x="3836" y="1882"/>
                  <a:pt x="3908" y="1881"/>
                </a:cubicBezTo>
                <a:cubicBezTo>
                  <a:pt x="3979" y="1875"/>
                  <a:pt x="4048" y="1868"/>
                  <a:pt x="4119" y="1856"/>
                </a:cubicBezTo>
                <a:cubicBezTo>
                  <a:pt x="4282" y="1822"/>
                  <a:pt x="4427" y="1723"/>
                  <a:pt x="4517" y="1582"/>
                </a:cubicBezTo>
                <a:cubicBezTo>
                  <a:pt x="4581" y="1480"/>
                  <a:pt x="4614" y="1360"/>
                  <a:pt x="4612" y="1240"/>
                </a:cubicBezTo>
                <a:cubicBezTo>
                  <a:pt x="4614" y="1072"/>
                  <a:pt x="4579" y="907"/>
                  <a:pt x="4510" y="754"/>
                </a:cubicBezTo>
                <a:cubicBezTo>
                  <a:pt x="4442" y="603"/>
                  <a:pt x="4348" y="468"/>
                  <a:pt x="4230" y="355"/>
                </a:cubicBezTo>
                <a:cubicBezTo>
                  <a:pt x="4112" y="242"/>
                  <a:pt x="3977" y="154"/>
                  <a:pt x="3826" y="93"/>
                </a:cubicBezTo>
                <a:cubicBezTo>
                  <a:pt x="3682" y="32"/>
                  <a:pt x="3526" y="1"/>
                  <a:pt x="3368" y="1"/>
                </a:cubicBezTo>
                <a:cubicBezTo>
                  <a:pt x="3364" y="1"/>
                  <a:pt x="3360" y="1"/>
                  <a:pt x="3356" y="1"/>
                </a:cubicBezTo>
                <a:close/>
                <a:moveTo>
                  <a:pt x="3101" y="2228"/>
                </a:moveTo>
                <a:cubicBezTo>
                  <a:pt x="3054" y="2228"/>
                  <a:pt x="3031" y="2250"/>
                  <a:pt x="3031" y="2294"/>
                </a:cubicBezTo>
                <a:lnTo>
                  <a:pt x="3031" y="2394"/>
                </a:lnTo>
                <a:lnTo>
                  <a:pt x="3156" y="2394"/>
                </a:lnTo>
                <a:lnTo>
                  <a:pt x="3156" y="2294"/>
                </a:lnTo>
                <a:cubicBezTo>
                  <a:pt x="3156" y="2250"/>
                  <a:pt x="3139" y="2228"/>
                  <a:pt x="3101" y="2228"/>
                </a:cubicBezTo>
                <a:close/>
                <a:moveTo>
                  <a:pt x="3270" y="2227"/>
                </a:moveTo>
                <a:cubicBezTo>
                  <a:pt x="3241" y="2227"/>
                  <a:pt x="3219" y="2253"/>
                  <a:pt x="3222" y="2283"/>
                </a:cubicBezTo>
                <a:lnTo>
                  <a:pt x="3222" y="2394"/>
                </a:lnTo>
                <a:lnTo>
                  <a:pt x="3333" y="2394"/>
                </a:lnTo>
                <a:lnTo>
                  <a:pt x="3333" y="2294"/>
                </a:lnTo>
                <a:cubicBezTo>
                  <a:pt x="3335" y="2275"/>
                  <a:pt x="3331" y="2257"/>
                  <a:pt x="3326" y="2240"/>
                </a:cubicBezTo>
                <a:cubicBezTo>
                  <a:pt x="3321" y="2233"/>
                  <a:pt x="3304" y="2228"/>
                  <a:pt x="3278" y="2228"/>
                </a:cubicBezTo>
                <a:cubicBezTo>
                  <a:pt x="3275" y="2227"/>
                  <a:pt x="3272" y="2227"/>
                  <a:pt x="3270" y="2227"/>
                </a:cubicBezTo>
                <a:close/>
                <a:moveTo>
                  <a:pt x="3460" y="2228"/>
                </a:moveTo>
                <a:cubicBezTo>
                  <a:pt x="3422" y="2228"/>
                  <a:pt x="3404" y="2250"/>
                  <a:pt x="3404" y="2294"/>
                </a:cubicBezTo>
                <a:lnTo>
                  <a:pt x="3404" y="2394"/>
                </a:lnTo>
                <a:lnTo>
                  <a:pt x="3514" y="2394"/>
                </a:lnTo>
                <a:lnTo>
                  <a:pt x="3514" y="2294"/>
                </a:lnTo>
                <a:cubicBezTo>
                  <a:pt x="3515" y="2276"/>
                  <a:pt x="3514" y="2257"/>
                  <a:pt x="3507" y="2242"/>
                </a:cubicBezTo>
                <a:cubicBezTo>
                  <a:pt x="3503" y="2233"/>
                  <a:pt x="3486" y="2228"/>
                  <a:pt x="3460" y="2228"/>
                </a:cubicBezTo>
                <a:close/>
                <a:moveTo>
                  <a:pt x="3651" y="2228"/>
                </a:moveTo>
                <a:cubicBezTo>
                  <a:pt x="3611" y="2228"/>
                  <a:pt x="3590" y="2250"/>
                  <a:pt x="3590" y="2294"/>
                </a:cubicBezTo>
                <a:lnTo>
                  <a:pt x="3590" y="2394"/>
                </a:lnTo>
                <a:lnTo>
                  <a:pt x="3706" y="2394"/>
                </a:lnTo>
                <a:lnTo>
                  <a:pt x="3706" y="2294"/>
                </a:lnTo>
                <a:cubicBezTo>
                  <a:pt x="3706" y="2250"/>
                  <a:pt x="3691" y="2228"/>
                  <a:pt x="3651" y="2228"/>
                </a:cubicBezTo>
                <a:close/>
                <a:moveTo>
                  <a:pt x="3590" y="2485"/>
                </a:moveTo>
                <a:lnTo>
                  <a:pt x="3590" y="2566"/>
                </a:lnTo>
                <a:cubicBezTo>
                  <a:pt x="3590" y="2620"/>
                  <a:pt x="3607" y="2646"/>
                  <a:pt x="3640" y="2646"/>
                </a:cubicBezTo>
                <a:cubicBezTo>
                  <a:pt x="3684" y="2646"/>
                  <a:pt x="3706" y="2620"/>
                  <a:pt x="3706" y="2566"/>
                </a:cubicBezTo>
                <a:lnTo>
                  <a:pt x="3706" y="2485"/>
                </a:lnTo>
                <a:close/>
                <a:moveTo>
                  <a:pt x="3031" y="2485"/>
                </a:moveTo>
                <a:lnTo>
                  <a:pt x="3031" y="2566"/>
                </a:lnTo>
                <a:cubicBezTo>
                  <a:pt x="3031" y="2623"/>
                  <a:pt x="3054" y="2651"/>
                  <a:pt x="3101" y="2651"/>
                </a:cubicBezTo>
                <a:cubicBezTo>
                  <a:pt x="3139" y="2651"/>
                  <a:pt x="3156" y="2623"/>
                  <a:pt x="3156" y="2566"/>
                </a:cubicBezTo>
                <a:lnTo>
                  <a:pt x="3156" y="2485"/>
                </a:lnTo>
                <a:close/>
                <a:moveTo>
                  <a:pt x="3222" y="2485"/>
                </a:moveTo>
                <a:lnTo>
                  <a:pt x="3222" y="2566"/>
                </a:lnTo>
                <a:cubicBezTo>
                  <a:pt x="3222" y="2623"/>
                  <a:pt x="3241" y="2651"/>
                  <a:pt x="3278" y="2651"/>
                </a:cubicBezTo>
                <a:cubicBezTo>
                  <a:pt x="3314" y="2651"/>
                  <a:pt x="3333" y="2623"/>
                  <a:pt x="3333" y="2566"/>
                </a:cubicBezTo>
                <a:lnTo>
                  <a:pt x="3333" y="2485"/>
                </a:lnTo>
                <a:close/>
                <a:moveTo>
                  <a:pt x="3404" y="2485"/>
                </a:moveTo>
                <a:lnTo>
                  <a:pt x="3404" y="2566"/>
                </a:lnTo>
                <a:cubicBezTo>
                  <a:pt x="3404" y="2623"/>
                  <a:pt x="3420" y="2651"/>
                  <a:pt x="3449" y="2651"/>
                </a:cubicBezTo>
                <a:cubicBezTo>
                  <a:pt x="3493" y="2651"/>
                  <a:pt x="3514" y="2623"/>
                  <a:pt x="3514" y="2566"/>
                </a:cubicBezTo>
                <a:lnTo>
                  <a:pt x="3514" y="2485"/>
                </a:lnTo>
                <a:close/>
                <a:moveTo>
                  <a:pt x="4005" y="1969"/>
                </a:moveTo>
                <a:cubicBezTo>
                  <a:pt x="3904" y="1969"/>
                  <a:pt x="3840" y="1985"/>
                  <a:pt x="3816" y="2014"/>
                </a:cubicBezTo>
                <a:cubicBezTo>
                  <a:pt x="3790" y="2045"/>
                  <a:pt x="3777" y="2113"/>
                  <a:pt x="3777" y="2221"/>
                </a:cubicBezTo>
                <a:lnTo>
                  <a:pt x="3777" y="2538"/>
                </a:lnTo>
                <a:cubicBezTo>
                  <a:pt x="3777" y="2603"/>
                  <a:pt x="3769" y="2648"/>
                  <a:pt x="3753" y="2675"/>
                </a:cubicBezTo>
                <a:cubicBezTo>
                  <a:pt x="3736" y="2701"/>
                  <a:pt x="3705" y="2715"/>
                  <a:pt x="3661" y="2715"/>
                </a:cubicBezTo>
                <a:cubicBezTo>
                  <a:pt x="3630" y="2715"/>
                  <a:pt x="3599" y="2708"/>
                  <a:pt x="3571" y="2694"/>
                </a:cubicBezTo>
                <a:cubicBezTo>
                  <a:pt x="3538" y="2712"/>
                  <a:pt x="3501" y="2721"/>
                  <a:pt x="3465" y="2721"/>
                </a:cubicBezTo>
                <a:cubicBezTo>
                  <a:pt x="3436" y="2719"/>
                  <a:pt x="3404" y="2710"/>
                  <a:pt x="3378" y="2694"/>
                </a:cubicBezTo>
                <a:cubicBezTo>
                  <a:pt x="3350" y="2707"/>
                  <a:pt x="3319" y="2714"/>
                  <a:pt x="3288" y="2715"/>
                </a:cubicBezTo>
                <a:cubicBezTo>
                  <a:pt x="3253" y="2714"/>
                  <a:pt x="3219" y="2707"/>
                  <a:pt x="3187" y="2694"/>
                </a:cubicBezTo>
                <a:cubicBezTo>
                  <a:pt x="3076" y="2694"/>
                  <a:pt x="3010" y="2688"/>
                  <a:pt x="2988" y="2674"/>
                </a:cubicBezTo>
                <a:cubicBezTo>
                  <a:pt x="2967" y="2658"/>
                  <a:pt x="2955" y="2613"/>
                  <a:pt x="2955" y="2540"/>
                </a:cubicBezTo>
                <a:lnTo>
                  <a:pt x="2955" y="2250"/>
                </a:lnTo>
                <a:cubicBezTo>
                  <a:pt x="2955" y="2144"/>
                  <a:pt x="2943" y="2078"/>
                  <a:pt x="2917" y="2051"/>
                </a:cubicBezTo>
                <a:cubicBezTo>
                  <a:pt x="2892" y="2021"/>
                  <a:pt x="2832" y="2004"/>
                  <a:pt x="2734" y="1997"/>
                </a:cubicBezTo>
                <a:lnTo>
                  <a:pt x="2734" y="2304"/>
                </a:lnTo>
                <a:cubicBezTo>
                  <a:pt x="2734" y="2491"/>
                  <a:pt x="2793" y="2649"/>
                  <a:pt x="2913" y="2778"/>
                </a:cubicBezTo>
                <a:cubicBezTo>
                  <a:pt x="3025" y="2900"/>
                  <a:pt x="3185" y="2969"/>
                  <a:pt x="3350" y="2969"/>
                </a:cubicBezTo>
                <a:cubicBezTo>
                  <a:pt x="3355" y="2969"/>
                  <a:pt x="3359" y="2969"/>
                  <a:pt x="3363" y="2969"/>
                </a:cubicBezTo>
                <a:lnTo>
                  <a:pt x="3364" y="2967"/>
                </a:lnTo>
                <a:cubicBezTo>
                  <a:pt x="3569" y="2967"/>
                  <a:pt x="3727" y="2899"/>
                  <a:pt x="3838" y="2766"/>
                </a:cubicBezTo>
                <a:cubicBezTo>
                  <a:pt x="3949" y="2632"/>
                  <a:pt x="4005" y="2460"/>
                  <a:pt x="4005" y="2252"/>
                </a:cubicBezTo>
                <a:lnTo>
                  <a:pt x="4005" y="1969"/>
                </a:lnTo>
                <a:close/>
                <a:moveTo>
                  <a:pt x="3743" y="2895"/>
                </a:moveTo>
                <a:cubicBezTo>
                  <a:pt x="3687" y="2895"/>
                  <a:pt x="3655" y="2977"/>
                  <a:pt x="3715" y="3010"/>
                </a:cubicBezTo>
                <a:lnTo>
                  <a:pt x="4156" y="3233"/>
                </a:lnTo>
                <a:cubicBezTo>
                  <a:pt x="4163" y="3235"/>
                  <a:pt x="4171" y="3237"/>
                  <a:pt x="4178" y="3237"/>
                </a:cubicBezTo>
                <a:cubicBezTo>
                  <a:pt x="4233" y="3237"/>
                  <a:pt x="4264" y="3160"/>
                  <a:pt x="4211" y="3125"/>
                </a:cubicBezTo>
                <a:lnTo>
                  <a:pt x="3770" y="2901"/>
                </a:lnTo>
                <a:cubicBezTo>
                  <a:pt x="3761" y="2897"/>
                  <a:pt x="3752" y="2895"/>
                  <a:pt x="3743" y="2895"/>
                </a:cubicBezTo>
                <a:close/>
                <a:moveTo>
                  <a:pt x="3193" y="3007"/>
                </a:moveTo>
                <a:cubicBezTo>
                  <a:pt x="3123" y="3007"/>
                  <a:pt x="3068" y="3062"/>
                  <a:pt x="3068" y="3132"/>
                </a:cubicBezTo>
                <a:cubicBezTo>
                  <a:pt x="3068" y="3201"/>
                  <a:pt x="3123" y="3257"/>
                  <a:pt x="3193" y="3257"/>
                </a:cubicBezTo>
                <a:lnTo>
                  <a:pt x="3404" y="3257"/>
                </a:lnTo>
                <a:cubicBezTo>
                  <a:pt x="3474" y="3257"/>
                  <a:pt x="3529" y="3201"/>
                  <a:pt x="3529" y="3132"/>
                </a:cubicBezTo>
                <a:cubicBezTo>
                  <a:pt x="3529" y="3062"/>
                  <a:pt x="3474" y="3007"/>
                  <a:pt x="3404" y="3007"/>
                </a:cubicBezTo>
                <a:close/>
                <a:moveTo>
                  <a:pt x="2975" y="2903"/>
                </a:moveTo>
                <a:cubicBezTo>
                  <a:pt x="2965" y="2903"/>
                  <a:pt x="2955" y="2905"/>
                  <a:pt x="2946" y="2910"/>
                </a:cubicBezTo>
                <a:lnTo>
                  <a:pt x="2483" y="3163"/>
                </a:lnTo>
                <a:cubicBezTo>
                  <a:pt x="2421" y="3197"/>
                  <a:pt x="2454" y="3280"/>
                  <a:pt x="2511" y="3280"/>
                </a:cubicBezTo>
                <a:cubicBezTo>
                  <a:pt x="2521" y="3280"/>
                  <a:pt x="2531" y="3278"/>
                  <a:pt x="2542" y="3272"/>
                </a:cubicBezTo>
                <a:lnTo>
                  <a:pt x="3005" y="3019"/>
                </a:lnTo>
                <a:cubicBezTo>
                  <a:pt x="3035" y="3002"/>
                  <a:pt x="3045" y="2965"/>
                  <a:pt x="3029" y="2936"/>
                </a:cubicBezTo>
                <a:cubicBezTo>
                  <a:pt x="3019" y="2914"/>
                  <a:pt x="2997" y="2903"/>
                  <a:pt x="2975" y="2903"/>
                </a:cubicBezTo>
                <a:close/>
                <a:moveTo>
                  <a:pt x="3205" y="3304"/>
                </a:moveTo>
                <a:cubicBezTo>
                  <a:pt x="3135" y="3304"/>
                  <a:pt x="3078" y="3359"/>
                  <a:pt x="3078" y="3429"/>
                </a:cubicBezTo>
                <a:cubicBezTo>
                  <a:pt x="3080" y="3498"/>
                  <a:pt x="3135" y="3554"/>
                  <a:pt x="3205" y="3554"/>
                </a:cubicBezTo>
                <a:lnTo>
                  <a:pt x="3415" y="3554"/>
                </a:lnTo>
                <a:cubicBezTo>
                  <a:pt x="3484" y="3554"/>
                  <a:pt x="3540" y="3498"/>
                  <a:pt x="3540" y="3429"/>
                </a:cubicBezTo>
                <a:cubicBezTo>
                  <a:pt x="3540" y="3359"/>
                  <a:pt x="3484" y="3304"/>
                  <a:pt x="3415" y="3304"/>
                </a:cubicBezTo>
                <a:close/>
                <a:moveTo>
                  <a:pt x="3424" y="3593"/>
                </a:moveTo>
                <a:cubicBezTo>
                  <a:pt x="3422" y="3593"/>
                  <a:pt x="3420" y="3593"/>
                  <a:pt x="3418" y="3593"/>
                </a:cubicBezTo>
                <a:lnTo>
                  <a:pt x="3208" y="3593"/>
                </a:lnTo>
                <a:cubicBezTo>
                  <a:pt x="3139" y="3593"/>
                  <a:pt x="3083" y="3649"/>
                  <a:pt x="3083" y="3718"/>
                </a:cubicBezTo>
                <a:cubicBezTo>
                  <a:pt x="3083" y="3788"/>
                  <a:pt x="3139" y="3843"/>
                  <a:pt x="3208" y="3843"/>
                </a:cubicBezTo>
                <a:lnTo>
                  <a:pt x="3418" y="3843"/>
                </a:lnTo>
                <a:cubicBezTo>
                  <a:pt x="3420" y="3844"/>
                  <a:pt x="3422" y="3844"/>
                  <a:pt x="3424" y="3844"/>
                </a:cubicBezTo>
                <a:cubicBezTo>
                  <a:pt x="3493" y="3844"/>
                  <a:pt x="3550" y="3788"/>
                  <a:pt x="3550" y="3718"/>
                </a:cubicBezTo>
                <a:cubicBezTo>
                  <a:pt x="3550" y="3649"/>
                  <a:pt x="3493" y="3593"/>
                  <a:pt x="3424" y="3593"/>
                </a:cubicBezTo>
                <a:close/>
                <a:moveTo>
                  <a:pt x="3231" y="4520"/>
                </a:moveTo>
                <a:cubicBezTo>
                  <a:pt x="3161" y="4520"/>
                  <a:pt x="3104" y="4575"/>
                  <a:pt x="3104" y="4645"/>
                </a:cubicBezTo>
                <a:cubicBezTo>
                  <a:pt x="3104" y="4715"/>
                  <a:pt x="3161" y="4772"/>
                  <a:pt x="3231" y="4772"/>
                </a:cubicBezTo>
                <a:cubicBezTo>
                  <a:pt x="3232" y="4772"/>
                  <a:pt x="3233" y="4772"/>
                  <a:pt x="3234" y="4772"/>
                </a:cubicBezTo>
                <a:lnTo>
                  <a:pt x="3444" y="4772"/>
                </a:lnTo>
                <a:cubicBezTo>
                  <a:pt x="3445" y="4772"/>
                  <a:pt x="3446" y="4772"/>
                  <a:pt x="3447" y="4772"/>
                </a:cubicBezTo>
                <a:cubicBezTo>
                  <a:pt x="3517" y="4772"/>
                  <a:pt x="3576" y="4715"/>
                  <a:pt x="3576" y="4645"/>
                </a:cubicBezTo>
                <a:cubicBezTo>
                  <a:pt x="3576" y="4575"/>
                  <a:pt x="3517" y="4520"/>
                  <a:pt x="3447" y="4520"/>
                </a:cubicBezTo>
                <a:cubicBezTo>
                  <a:pt x="3446" y="4520"/>
                  <a:pt x="3445" y="4520"/>
                  <a:pt x="3444" y="4520"/>
                </a:cubicBezTo>
                <a:lnTo>
                  <a:pt x="3234" y="4520"/>
                </a:lnTo>
                <a:cubicBezTo>
                  <a:pt x="3233" y="4520"/>
                  <a:pt x="3232" y="4520"/>
                  <a:pt x="3231" y="4520"/>
                </a:cubicBezTo>
                <a:close/>
                <a:moveTo>
                  <a:pt x="3245" y="4817"/>
                </a:moveTo>
                <a:cubicBezTo>
                  <a:pt x="3177" y="4819"/>
                  <a:pt x="3120" y="4874"/>
                  <a:pt x="3120" y="4944"/>
                </a:cubicBezTo>
                <a:cubicBezTo>
                  <a:pt x="3120" y="5011"/>
                  <a:pt x="3177" y="5069"/>
                  <a:pt x="3245" y="5069"/>
                </a:cubicBezTo>
                <a:lnTo>
                  <a:pt x="3456" y="5069"/>
                </a:lnTo>
                <a:cubicBezTo>
                  <a:pt x="3526" y="5069"/>
                  <a:pt x="3581" y="5011"/>
                  <a:pt x="3581" y="4944"/>
                </a:cubicBezTo>
                <a:cubicBezTo>
                  <a:pt x="3581" y="4874"/>
                  <a:pt x="3526" y="4819"/>
                  <a:pt x="3456" y="4817"/>
                </a:cubicBezTo>
                <a:close/>
                <a:moveTo>
                  <a:pt x="3250" y="5107"/>
                </a:moveTo>
                <a:cubicBezTo>
                  <a:pt x="3180" y="5107"/>
                  <a:pt x="3125" y="5164"/>
                  <a:pt x="3125" y="5232"/>
                </a:cubicBezTo>
                <a:cubicBezTo>
                  <a:pt x="3125" y="5301"/>
                  <a:pt x="3180" y="5358"/>
                  <a:pt x="3250" y="5358"/>
                </a:cubicBezTo>
                <a:lnTo>
                  <a:pt x="3460" y="5358"/>
                </a:lnTo>
                <a:cubicBezTo>
                  <a:pt x="3528" y="5355"/>
                  <a:pt x="3580" y="5299"/>
                  <a:pt x="3580" y="5232"/>
                </a:cubicBezTo>
                <a:cubicBezTo>
                  <a:pt x="3580" y="5166"/>
                  <a:pt x="3528" y="5110"/>
                  <a:pt x="3460" y="5107"/>
                </a:cubicBezTo>
                <a:close/>
                <a:moveTo>
                  <a:pt x="3257" y="5412"/>
                </a:moveTo>
                <a:cubicBezTo>
                  <a:pt x="3187" y="5412"/>
                  <a:pt x="3132" y="5468"/>
                  <a:pt x="3132" y="5537"/>
                </a:cubicBezTo>
                <a:cubicBezTo>
                  <a:pt x="3132" y="5607"/>
                  <a:pt x="3187" y="5662"/>
                  <a:pt x="3257" y="5662"/>
                </a:cubicBezTo>
                <a:lnTo>
                  <a:pt x="3469" y="5662"/>
                </a:lnTo>
                <a:cubicBezTo>
                  <a:pt x="3538" y="5662"/>
                  <a:pt x="3593" y="5607"/>
                  <a:pt x="3593" y="5537"/>
                </a:cubicBezTo>
                <a:cubicBezTo>
                  <a:pt x="3593" y="5468"/>
                  <a:pt x="3538" y="5412"/>
                  <a:pt x="3469" y="5412"/>
                </a:cubicBezTo>
                <a:close/>
                <a:moveTo>
                  <a:pt x="3482" y="5733"/>
                </a:moveTo>
                <a:cubicBezTo>
                  <a:pt x="3480" y="5733"/>
                  <a:pt x="3478" y="5733"/>
                  <a:pt x="3475" y="5733"/>
                </a:cubicBezTo>
                <a:lnTo>
                  <a:pt x="3265" y="5733"/>
                </a:lnTo>
                <a:cubicBezTo>
                  <a:pt x="3196" y="5733"/>
                  <a:pt x="3140" y="5789"/>
                  <a:pt x="3140" y="5858"/>
                </a:cubicBezTo>
                <a:cubicBezTo>
                  <a:pt x="3140" y="5928"/>
                  <a:pt x="3196" y="5983"/>
                  <a:pt x="3265" y="5983"/>
                </a:cubicBezTo>
                <a:lnTo>
                  <a:pt x="3475" y="5983"/>
                </a:lnTo>
                <a:cubicBezTo>
                  <a:pt x="3478" y="5983"/>
                  <a:pt x="3480" y="5983"/>
                  <a:pt x="3482" y="5983"/>
                </a:cubicBezTo>
                <a:cubicBezTo>
                  <a:pt x="3550" y="5983"/>
                  <a:pt x="3607" y="5927"/>
                  <a:pt x="3607" y="5858"/>
                </a:cubicBezTo>
                <a:cubicBezTo>
                  <a:pt x="3607" y="5789"/>
                  <a:pt x="3550" y="5733"/>
                  <a:pt x="3482" y="5733"/>
                </a:cubicBezTo>
                <a:close/>
                <a:moveTo>
                  <a:pt x="5263" y="3234"/>
                </a:moveTo>
                <a:cubicBezTo>
                  <a:pt x="4944" y="3234"/>
                  <a:pt x="4164" y="3279"/>
                  <a:pt x="3934" y="3302"/>
                </a:cubicBezTo>
                <a:lnTo>
                  <a:pt x="3937" y="3302"/>
                </a:lnTo>
                <a:cubicBezTo>
                  <a:pt x="3744" y="3319"/>
                  <a:pt x="3831" y="3357"/>
                  <a:pt x="3835" y="3484"/>
                </a:cubicBezTo>
                <a:cubicBezTo>
                  <a:pt x="3840" y="3611"/>
                  <a:pt x="3675" y="3552"/>
                  <a:pt x="3649" y="3623"/>
                </a:cubicBezTo>
                <a:cubicBezTo>
                  <a:pt x="3573" y="3835"/>
                  <a:pt x="3538" y="4060"/>
                  <a:pt x="3550" y="4286"/>
                </a:cubicBezTo>
                <a:cubicBezTo>
                  <a:pt x="3529" y="4244"/>
                  <a:pt x="3486" y="4217"/>
                  <a:pt x="3439" y="4217"/>
                </a:cubicBezTo>
                <a:lnTo>
                  <a:pt x="3227" y="4217"/>
                </a:lnTo>
                <a:cubicBezTo>
                  <a:pt x="3187" y="4217"/>
                  <a:pt x="3149" y="4237"/>
                  <a:pt x="3127" y="4270"/>
                </a:cubicBezTo>
                <a:cubicBezTo>
                  <a:pt x="3123" y="4314"/>
                  <a:pt x="3121" y="4357"/>
                  <a:pt x="3116" y="4400"/>
                </a:cubicBezTo>
                <a:cubicBezTo>
                  <a:pt x="3137" y="4442"/>
                  <a:pt x="3180" y="4468"/>
                  <a:pt x="3227" y="4468"/>
                </a:cubicBezTo>
                <a:lnTo>
                  <a:pt x="3439" y="4468"/>
                </a:lnTo>
                <a:cubicBezTo>
                  <a:pt x="3491" y="4468"/>
                  <a:pt x="3538" y="4435"/>
                  <a:pt x="3555" y="4385"/>
                </a:cubicBezTo>
                <a:cubicBezTo>
                  <a:pt x="3554" y="4352"/>
                  <a:pt x="3550" y="4321"/>
                  <a:pt x="3550" y="4288"/>
                </a:cubicBezTo>
                <a:lnTo>
                  <a:pt x="3550" y="4288"/>
                </a:lnTo>
                <a:cubicBezTo>
                  <a:pt x="3566" y="4317"/>
                  <a:pt x="3567" y="4354"/>
                  <a:pt x="3555" y="4385"/>
                </a:cubicBezTo>
                <a:cubicBezTo>
                  <a:pt x="3607" y="5018"/>
                  <a:pt x="3921" y="5598"/>
                  <a:pt x="4045" y="5759"/>
                </a:cubicBezTo>
                <a:cubicBezTo>
                  <a:pt x="4182" y="5937"/>
                  <a:pt x="4420" y="6025"/>
                  <a:pt x="4606" y="6025"/>
                </a:cubicBezTo>
                <a:cubicBezTo>
                  <a:pt x="4658" y="6025"/>
                  <a:pt x="4706" y="6018"/>
                  <a:pt x="4746" y="6004"/>
                </a:cubicBezTo>
                <a:cubicBezTo>
                  <a:pt x="4900" y="5950"/>
                  <a:pt x="5096" y="5706"/>
                  <a:pt x="4971" y="5319"/>
                </a:cubicBezTo>
                <a:cubicBezTo>
                  <a:pt x="4965" y="5297"/>
                  <a:pt x="4955" y="5287"/>
                  <a:pt x="4943" y="5287"/>
                </a:cubicBezTo>
                <a:cubicBezTo>
                  <a:pt x="4895" y="5287"/>
                  <a:pt x="4815" y="5448"/>
                  <a:pt x="4763" y="5607"/>
                </a:cubicBezTo>
                <a:cubicBezTo>
                  <a:pt x="4728" y="5714"/>
                  <a:pt x="4625" y="5744"/>
                  <a:pt x="4522" y="5744"/>
                </a:cubicBezTo>
                <a:cubicBezTo>
                  <a:pt x="4434" y="5744"/>
                  <a:pt x="4347" y="5722"/>
                  <a:pt x="4302" y="5707"/>
                </a:cubicBezTo>
                <a:cubicBezTo>
                  <a:pt x="4218" y="5681"/>
                  <a:pt x="3974" y="5466"/>
                  <a:pt x="4175" y="5466"/>
                </a:cubicBezTo>
                <a:cubicBezTo>
                  <a:pt x="4211" y="5466"/>
                  <a:pt x="4261" y="5473"/>
                  <a:pt x="4329" y="5489"/>
                </a:cubicBezTo>
                <a:cubicBezTo>
                  <a:pt x="4380" y="5501"/>
                  <a:pt x="4426" y="5506"/>
                  <a:pt x="4469" y="5506"/>
                </a:cubicBezTo>
                <a:cubicBezTo>
                  <a:pt x="4807" y="5506"/>
                  <a:pt x="4926" y="5169"/>
                  <a:pt x="4937" y="5003"/>
                </a:cubicBezTo>
                <a:cubicBezTo>
                  <a:pt x="4943" y="4912"/>
                  <a:pt x="4893" y="4715"/>
                  <a:pt x="4845" y="4715"/>
                </a:cubicBezTo>
                <a:cubicBezTo>
                  <a:pt x="4829" y="4715"/>
                  <a:pt x="4813" y="4738"/>
                  <a:pt x="4800" y="4794"/>
                </a:cubicBezTo>
                <a:cubicBezTo>
                  <a:pt x="4729" y="5088"/>
                  <a:pt x="4674" y="5315"/>
                  <a:pt x="4445" y="5315"/>
                </a:cubicBezTo>
                <a:cubicBezTo>
                  <a:pt x="4403" y="5315"/>
                  <a:pt x="4355" y="5307"/>
                  <a:pt x="4300" y="5291"/>
                </a:cubicBezTo>
                <a:cubicBezTo>
                  <a:pt x="4177" y="5254"/>
                  <a:pt x="4020" y="5128"/>
                  <a:pt x="4108" y="5128"/>
                </a:cubicBezTo>
                <a:cubicBezTo>
                  <a:pt x="4121" y="5128"/>
                  <a:pt x="4139" y="5130"/>
                  <a:pt x="4163" y="5136"/>
                </a:cubicBezTo>
                <a:cubicBezTo>
                  <a:pt x="4205" y="5147"/>
                  <a:pt x="4246" y="5152"/>
                  <a:pt x="4285" y="5152"/>
                </a:cubicBezTo>
                <a:cubicBezTo>
                  <a:pt x="4666" y="5152"/>
                  <a:pt x="4884" y="4670"/>
                  <a:pt x="4827" y="4237"/>
                </a:cubicBezTo>
                <a:cubicBezTo>
                  <a:pt x="4814" y="4136"/>
                  <a:pt x="4789" y="4096"/>
                  <a:pt x="4761" y="4096"/>
                </a:cubicBezTo>
                <a:cubicBezTo>
                  <a:pt x="4704" y="4096"/>
                  <a:pt x="4639" y="4269"/>
                  <a:pt x="4654" y="4416"/>
                </a:cubicBezTo>
                <a:cubicBezTo>
                  <a:pt x="4674" y="4610"/>
                  <a:pt x="4490" y="4894"/>
                  <a:pt x="4243" y="4894"/>
                </a:cubicBezTo>
                <a:cubicBezTo>
                  <a:pt x="4215" y="4894"/>
                  <a:pt x="4187" y="4891"/>
                  <a:pt x="4158" y="4883"/>
                </a:cubicBezTo>
                <a:cubicBezTo>
                  <a:pt x="4037" y="4851"/>
                  <a:pt x="3828" y="4573"/>
                  <a:pt x="3867" y="4573"/>
                </a:cubicBezTo>
                <a:cubicBezTo>
                  <a:pt x="3869" y="4573"/>
                  <a:pt x="3871" y="4573"/>
                  <a:pt x="3873" y="4574"/>
                </a:cubicBezTo>
                <a:cubicBezTo>
                  <a:pt x="3968" y="4607"/>
                  <a:pt x="4051" y="4621"/>
                  <a:pt x="4126" y="4621"/>
                </a:cubicBezTo>
                <a:cubicBezTo>
                  <a:pt x="4555" y="4621"/>
                  <a:pt x="4672" y="4140"/>
                  <a:pt x="4737" y="3882"/>
                </a:cubicBezTo>
                <a:cubicBezTo>
                  <a:pt x="4749" y="3833"/>
                  <a:pt x="4715" y="3800"/>
                  <a:pt x="4668" y="3800"/>
                </a:cubicBezTo>
                <a:cubicBezTo>
                  <a:pt x="4615" y="3800"/>
                  <a:pt x="4546" y="3842"/>
                  <a:pt x="4506" y="3951"/>
                </a:cubicBezTo>
                <a:cubicBezTo>
                  <a:pt x="4398" y="4248"/>
                  <a:pt x="4316" y="4373"/>
                  <a:pt x="4140" y="4373"/>
                </a:cubicBezTo>
                <a:cubicBezTo>
                  <a:pt x="4054" y="4373"/>
                  <a:pt x="3947" y="4344"/>
                  <a:pt x="3803" y="4291"/>
                </a:cubicBezTo>
                <a:cubicBezTo>
                  <a:pt x="3682" y="4246"/>
                  <a:pt x="3752" y="4107"/>
                  <a:pt x="3880" y="4107"/>
                </a:cubicBezTo>
                <a:cubicBezTo>
                  <a:pt x="3884" y="4107"/>
                  <a:pt x="3888" y="4107"/>
                  <a:pt x="3892" y="4107"/>
                </a:cubicBezTo>
                <a:cubicBezTo>
                  <a:pt x="3905" y="4108"/>
                  <a:pt x="3918" y="4109"/>
                  <a:pt x="3931" y="4109"/>
                </a:cubicBezTo>
                <a:cubicBezTo>
                  <a:pt x="4242" y="4109"/>
                  <a:pt x="4529" y="3854"/>
                  <a:pt x="4616" y="3689"/>
                </a:cubicBezTo>
                <a:cubicBezTo>
                  <a:pt x="4695" y="3539"/>
                  <a:pt x="4604" y="3497"/>
                  <a:pt x="4519" y="3497"/>
                </a:cubicBezTo>
                <a:cubicBezTo>
                  <a:pt x="4471" y="3497"/>
                  <a:pt x="4425" y="3510"/>
                  <a:pt x="4411" y="3524"/>
                </a:cubicBezTo>
                <a:cubicBezTo>
                  <a:pt x="4229" y="3713"/>
                  <a:pt x="4128" y="3821"/>
                  <a:pt x="3970" y="3885"/>
                </a:cubicBezTo>
                <a:cubicBezTo>
                  <a:pt x="3935" y="3900"/>
                  <a:pt x="3908" y="3906"/>
                  <a:pt x="3886" y="3906"/>
                </a:cubicBezTo>
                <a:cubicBezTo>
                  <a:pt x="3811" y="3906"/>
                  <a:pt x="3815" y="3827"/>
                  <a:pt x="3878" y="3753"/>
                </a:cubicBezTo>
                <a:cubicBezTo>
                  <a:pt x="3960" y="3658"/>
                  <a:pt x="4024" y="3538"/>
                  <a:pt x="4187" y="3484"/>
                </a:cubicBezTo>
                <a:cubicBezTo>
                  <a:pt x="4353" y="3429"/>
                  <a:pt x="4558" y="3413"/>
                  <a:pt x="4764" y="3413"/>
                </a:cubicBezTo>
                <a:cubicBezTo>
                  <a:pt x="4982" y="3413"/>
                  <a:pt x="5201" y="3431"/>
                  <a:pt x="5378" y="3439"/>
                </a:cubicBezTo>
                <a:cubicBezTo>
                  <a:pt x="5386" y="3439"/>
                  <a:pt x="5393" y="3440"/>
                  <a:pt x="5401" y="3440"/>
                </a:cubicBezTo>
                <a:cubicBezTo>
                  <a:pt x="5640" y="3440"/>
                  <a:pt x="5532" y="3255"/>
                  <a:pt x="5378" y="3238"/>
                </a:cubicBezTo>
                <a:cubicBezTo>
                  <a:pt x="5354" y="3235"/>
                  <a:pt x="5315" y="3234"/>
                  <a:pt x="5263" y="3234"/>
                </a:cubicBezTo>
                <a:close/>
                <a:moveTo>
                  <a:pt x="1442" y="3222"/>
                </a:moveTo>
                <a:cubicBezTo>
                  <a:pt x="1437" y="3222"/>
                  <a:pt x="1432" y="3222"/>
                  <a:pt x="1428" y="3222"/>
                </a:cubicBezTo>
                <a:lnTo>
                  <a:pt x="1429" y="3224"/>
                </a:lnTo>
                <a:cubicBezTo>
                  <a:pt x="1275" y="3227"/>
                  <a:pt x="1155" y="3416"/>
                  <a:pt x="1415" y="3423"/>
                </a:cubicBezTo>
                <a:cubicBezTo>
                  <a:pt x="1747" y="3432"/>
                  <a:pt x="2238" y="3418"/>
                  <a:pt x="2556" y="3554"/>
                </a:cubicBezTo>
                <a:cubicBezTo>
                  <a:pt x="2710" y="3620"/>
                  <a:pt x="2762" y="3741"/>
                  <a:pt x="2835" y="3842"/>
                </a:cubicBezTo>
                <a:cubicBezTo>
                  <a:pt x="2889" y="3918"/>
                  <a:pt x="2888" y="3993"/>
                  <a:pt x="2822" y="3993"/>
                </a:cubicBezTo>
                <a:cubicBezTo>
                  <a:pt x="2800" y="3993"/>
                  <a:pt x="2772" y="3985"/>
                  <a:pt x="2736" y="3967"/>
                </a:cubicBezTo>
                <a:cubicBezTo>
                  <a:pt x="2592" y="3890"/>
                  <a:pt x="2500" y="3777"/>
                  <a:pt x="2337" y="3576"/>
                </a:cubicBezTo>
                <a:cubicBezTo>
                  <a:pt x="2323" y="3559"/>
                  <a:pt x="2270" y="3541"/>
                  <a:pt x="2219" y="3541"/>
                </a:cubicBezTo>
                <a:cubicBezTo>
                  <a:pt x="2143" y="3541"/>
                  <a:pt x="2069" y="3581"/>
                  <a:pt x="2130" y="3725"/>
                </a:cubicBezTo>
                <a:cubicBezTo>
                  <a:pt x="2205" y="3901"/>
                  <a:pt x="2481" y="4191"/>
                  <a:pt x="2797" y="4192"/>
                </a:cubicBezTo>
                <a:cubicBezTo>
                  <a:pt x="2927" y="4192"/>
                  <a:pt x="2993" y="4343"/>
                  <a:pt x="2868" y="4380"/>
                </a:cubicBezTo>
                <a:cubicBezTo>
                  <a:pt x="2743" y="4417"/>
                  <a:pt x="2646" y="4438"/>
                  <a:pt x="2568" y="4438"/>
                </a:cubicBezTo>
                <a:cubicBezTo>
                  <a:pt x="2378" y="4438"/>
                  <a:pt x="2305" y="4311"/>
                  <a:pt x="2217" y="3993"/>
                </a:cubicBezTo>
                <a:cubicBezTo>
                  <a:pt x="2186" y="3877"/>
                  <a:pt x="2117" y="3831"/>
                  <a:pt x="2065" y="3831"/>
                </a:cubicBezTo>
                <a:cubicBezTo>
                  <a:pt x="2023" y="3831"/>
                  <a:pt x="1992" y="3861"/>
                  <a:pt x="2000" y="3908"/>
                </a:cubicBezTo>
                <a:cubicBezTo>
                  <a:pt x="2046" y="4178"/>
                  <a:pt x="2128" y="4686"/>
                  <a:pt x="2577" y="4686"/>
                </a:cubicBezTo>
                <a:cubicBezTo>
                  <a:pt x="2639" y="4686"/>
                  <a:pt x="2707" y="4676"/>
                  <a:pt x="2783" y="4656"/>
                </a:cubicBezTo>
                <a:cubicBezTo>
                  <a:pt x="2785" y="4655"/>
                  <a:pt x="2786" y="4655"/>
                  <a:pt x="2788" y="4655"/>
                </a:cubicBezTo>
                <a:cubicBezTo>
                  <a:pt x="2828" y="4655"/>
                  <a:pt x="2604" y="4918"/>
                  <a:pt x="2486" y="4942"/>
                </a:cubicBezTo>
                <a:cubicBezTo>
                  <a:pt x="2466" y="4946"/>
                  <a:pt x="2445" y="4948"/>
                  <a:pt x="2426" y="4948"/>
                </a:cubicBezTo>
                <a:cubicBezTo>
                  <a:pt x="2177" y="4948"/>
                  <a:pt x="2008" y="4640"/>
                  <a:pt x="2044" y="4442"/>
                </a:cubicBezTo>
                <a:cubicBezTo>
                  <a:pt x="2069" y="4297"/>
                  <a:pt x="2016" y="4119"/>
                  <a:pt x="1960" y="4119"/>
                </a:cubicBezTo>
                <a:cubicBezTo>
                  <a:pt x="1935" y="4119"/>
                  <a:pt x="1908" y="4157"/>
                  <a:pt x="1889" y="4255"/>
                </a:cubicBezTo>
                <a:cubicBezTo>
                  <a:pt x="1802" y="4692"/>
                  <a:pt x="1989" y="5200"/>
                  <a:pt x="2378" y="5200"/>
                </a:cubicBezTo>
                <a:cubicBezTo>
                  <a:pt x="2406" y="5200"/>
                  <a:pt x="2435" y="5197"/>
                  <a:pt x="2465" y="5192"/>
                </a:cubicBezTo>
                <a:cubicBezTo>
                  <a:pt x="2484" y="5189"/>
                  <a:pt x="2499" y="5187"/>
                  <a:pt x="2510" y="5187"/>
                </a:cubicBezTo>
                <a:cubicBezTo>
                  <a:pt x="2611" y="5187"/>
                  <a:pt x="2446" y="5306"/>
                  <a:pt x="2321" y="5336"/>
                </a:cubicBezTo>
                <a:cubicBezTo>
                  <a:pt x="2279" y="5346"/>
                  <a:pt x="2241" y="5350"/>
                  <a:pt x="2207" y="5350"/>
                </a:cubicBezTo>
                <a:cubicBezTo>
                  <a:pt x="1965" y="5350"/>
                  <a:pt x="1926" y="5114"/>
                  <a:pt x="1877" y="4808"/>
                </a:cubicBezTo>
                <a:cubicBezTo>
                  <a:pt x="1868" y="4750"/>
                  <a:pt x="1854" y="4727"/>
                  <a:pt x="1838" y="4727"/>
                </a:cubicBezTo>
                <a:cubicBezTo>
                  <a:pt x="1792" y="4727"/>
                  <a:pt x="1731" y="4915"/>
                  <a:pt x="1731" y="5004"/>
                </a:cubicBezTo>
                <a:cubicBezTo>
                  <a:pt x="1730" y="5175"/>
                  <a:pt x="1826" y="5537"/>
                  <a:pt x="2181" y="5537"/>
                </a:cubicBezTo>
                <a:cubicBezTo>
                  <a:pt x="2212" y="5537"/>
                  <a:pt x="2246" y="5535"/>
                  <a:pt x="2281" y="5529"/>
                </a:cubicBezTo>
                <a:cubicBezTo>
                  <a:pt x="2334" y="5520"/>
                  <a:pt x="2375" y="5516"/>
                  <a:pt x="2407" y="5516"/>
                </a:cubicBezTo>
                <a:cubicBezTo>
                  <a:pt x="2643" y="5516"/>
                  <a:pt x="2377" y="5726"/>
                  <a:pt x="2292" y="5749"/>
                </a:cubicBezTo>
                <a:cubicBezTo>
                  <a:pt x="2255" y="5758"/>
                  <a:pt x="2190" y="5770"/>
                  <a:pt x="2121" y="5770"/>
                </a:cubicBezTo>
                <a:cubicBezTo>
                  <a:pt x="2009" y="5770"/>
                  <a:pt x="1886" y="5739"/>
                  <a:pt x="1856" y="5615"/>
                </a:cubicBezTo>
                <a:cubicBezTo>
                  <a:pt x="1817" y="5452"/>
                  <a:pt x="1750" y="5285"/>
                  <a:pt x="1704" y="5285"/>
                </a:cubicBezTo>
                <a:cubicBezTo>
                  <a:pt x="1693" y="5285"/>
                  <a:pt x="1684" y="5294"/>
                  <a:pt x="1676" y="5313"/>
                </a:cubicBezTo>
                <a:cubicBezTo>
                  <a:pt x="1528" y="5688"/>
                  <a:pt x="1700" y="5945"/>
                  <a:pt x="1846" y="6009"/>
                </a:cubicBezTo>
                <a:cubicBezTo>
                  <a:pt x="1894" y="6031"/>
                  <a:pt x="1956" y="6042"/>
                  <a:pt x="2023" y="6042"/>
                </a:cubicBezTo>
                <a:cubicBezTo>
                  <a:pt x="2194" y="6042"/>
                  <a:pt x="2404" y="5970"/>
                  <a:pt x="2535" y="5818"/>
                </a:cubicBezTo>
                <a:cubicBezTo>
                  <a:pt x="2672" y="5659"/>
                  <a:pt x="3042" y="5060"/>
                  <a:pt x="3114" y="4400"/>
                </a:cubicBezTo>
                <a:cubicBezTo>
                  <a:pt x="3104" y="4383"/>
                  <a:pt x="3099" y="4364"/>
                  <a:pt x="3099" y="4345"/>
                </a:cubicBezTo>
                <a:cubicBezTo>
                  <a:pt x="3099" y="4319"/>
                  <a:pt x="3108" y="4293"/>
                  <a:pt x="3123" y="4272"/>
                </a:cubicBezTo>
                <a:cubicBezTo>
                  <a:pt x="3127" y="4217"/>
                  <a:pt x="3127" y="4163"/>
                  <a:pt x="3123" y="4107"/>
                </a:cubicBezTo>
                <a:lnTo>
                  <a:pt x="3123" y="4107"/>
                </a:lnTo>
                <a:cubicBezTo>
                  <a:pt x="3146" y="4133"/>
                  <a:pt x="3180" y="4149"/>
                  <a:pt x="3215" y="4149"/>
                </a:cubicBezTo>
                <a:lnTo>
                  <a:pt x="3427" y="4149"/>
                </a:lnTo>
                <a:cubicBezTo>
                  <a:pt x="3495" y="4145"/>
                  <a:pt x="3547" y="4092"/>
                  <a:pt x="3547" y="4024"/>
                </a:cubicBezTo>
                <a:cubicBezTo>
                  <a:pt x="3547" y="3956"/>
                  <a:pt x="3495" y="3901"/>
                  <a:pt x="3427" y="3899"/>
                </a:cubicBezTo>
                <a:lnTo>
                  <a:pt x="3215" y="3899"/>
                </a:lnTo>
                <a:cubicBezTo>
                  <a:pt x="3173" y="3899"/>
                  <a:pt x="3134" y="3920"/>
                  <a:pt x="3111" y="3956"/>
                </a:cubicBezTo>
                <a:cubicBezTo>
                  <a:pt x="3116" y="4007"/>
                  <a:pt x="3121" y="4057"/>
                  <a:pt x="3123" y="4107"/>
                </a:cubicBezTo>
                <a:cubicBezTo>
                  <a:pt x="3102" y="4085"/>
                  <a:pt x="3092" y="4055"/>
                  <a:pt x="3090" y="4024"/>
                </a:cubicBezTo>
                <a:cubicBezTo>
                  <a:pt x="3092" y="4000"/>
                  <a:pt x="3099" y="3977"/>
                  <a:pt x="3111" y="3958"/>
                </a:cubicBezTo>
                <a:cubicBezTo>
                  <a:pt x="3101" y="3880"/>
                  <a:pt x="3085" y="3805"/>
                  <a:pt x="3064" y="3731"/>
                </a:cubicBezTo>
                <a:cubicBezTo>
                  <a:pt x="3043" y="3658"/>
                  <a:pt x="2884" y="3703"/>
                  <a:pt x="2896" y="3578"/>
                </a:cubicBezTo>
                <a:cubicBezTo>
                  <a:pt x="2908" y="3453"/>
                  <a:pt x="2995" y="3422"/>
                  <a:pt x="2811" y="3390"/>
                </a:cubicBezTo>
                <a:cubicBezTo>
                  <a:pt x="2562" y="3346"/>
                  <a:pt x="1642" y="3222"/>
                  <a:pt x="1442" y="3222"/>
                </a:cubicBezTo>
                <a:close/>
                <a:moveTo>
                  <a:pt x="1474" y="3450"/>
                </a:moveTo>
                <a:cubicBezTo>
                  <a:pt x="1458" y="3450"/>
                  <a:pt x="1436" y="3456"/>
                  <a:pt x="1405" y="3469"/>
                </a:cubicBezTo>
                <a:cubicBezTo>
                  <a:pt x="1278" y="3522"/>
                  <a:pt x="1372" y="3630"/>
                  <a:pt x="1261" y="3810"/>
                </a:cubicBezTo>
                <a:cubicBezTo>
                  <a:pt x="777" y="4598"/>
                  <a:pt x="605" y="5393"/>
                  <a:pt x="530" y="5598"/>
                </a:cubicBezTo>
                <a:cubicBezTo>
                  <a:pt x="470" y="5770"/>
                  <a:pt x="230" y="5813"/>
                  <a:pt x="296" y="5987"/>
                </a:cubicBezTo>
                <a:cubicBezTo>
                  <a:pt x="316" y="6043"/>
                  <a:pt x="380" y="6085"/>
                  <a:pt x="432" y="6085"/>
                </a:cubicBezTo>
                <a:cubicBezTo>
                  <a:pt x="466" y="6085"/>
                  <a:pt x="495" y="6069"/>
                  <a:pt x="506" y="6028"/>
                </a:cubicBezTo>
                <a:cubicBezTo>
                  <a:pt x="516" y="5992"/>
                  <a:pt x="561" y="5963"/>
                  <a:pt x="595" y="5963"/>
                </a:cubicBezTo>
                <a:cubicBezTo>
                  <a:pt x="610" y="5963"/>
                  <a:pt x="623" y="5968"/>
                  <a:pt x="629" y="5982"/>
                </a:cubicBezTo>
                <a:cubicBezTo>
                  <a:pt x="654" y="6040"/>
                  <a:pt x="692" y="6067"/>
                  <a:pt x="731" y="6067"/>
                </a:cubicBezTo>
                <a:cubicBezTo>
                  <a:pt x="771" y="6067"/>
                  <a:pt x="813" y="6039"/>
                  <a:pt x="843" y="5985"/>
                </a:cubicBezTo>
                <a:cubicBezTo>
                  <a:pt x="917" y="5855"/>
                  <a:pt x="749" y="5864"/>
                  <a:pt x="784" y="5667"/>
                </a:cubicBezTo>
                <a:cubicBezTo>
                  <a:pt x="903" y="4984"/>
                  <a:pt x="1289" y="4005"/>
                  <a:pt x="1504" y="3866"/>
                </a:cubicBezTo>
                <a:cubicBezTo>
                  <a:pt x="1704" y="3737"/>
                  <a:pt x="1734" y="3575"/>
                  <a:pt x="1601" y="3575"/>
                </a:cubicBezTo>
                <a:cubicBezTo>
                  <a:pt x="1595" y="3575"/>
                  <a:pt x="1590" y="3576"/>
                  <a:pt x="1584" y="3576"/>
                </a:cubicBezTo>
                <a:cubicBezTo>
                  <a:pt x="1581" y="3576"/>
                  <a:pt x="1578" y="3577"/>
                  <a:pt x="1575" y="3577"/>
                </a:cubicBezTo>
                <a:cubicBezTo>
                  <a:pt x="1487" y="3577"/>
                  <a:pt x="1551" y="3450"/>
                  <a:pt x="1474" y="3450"/>
                </a:cubicBezTo>
                <a:close/>
                <a:moveTo>
                  <a:pt x="5314" y="3469"/>
                </a:moveTo>
                <a:cubicBezTo>
                  <a:pt x="5236" y="3469"/>
                  <a:pt x="5299" y="3596"/>
                  <a:pt x="5211" y="3596"/>
                </a:cubicBezTo>
                <a:cubicBezTo>
                  <a:pt x="5208" y="3596"/>
                  <a:pt x="5205" y="3595"/>
                  <a:pt x="5202" y="3595"/>
                </a:cubicBezTo>
                <a:cubicBezTo>
                  <a:pt x="5196" y="3595"/>
                  <a:pt x="5191" y="3594"/>
                  <a:pt x="5185" y="3594"/>
                </a:cubicBezTo>
                <a:cubicBezTo>
                  <a:pt x="5052" y="3594"/>
                  <a:pt x="5084" y="3757"/>
                  <a:pt x="5282" y="3885"/>
                </a:cubicBezTo>
                <a:cubicBezTo>
                  <a:pt x="5497" y="4024"/>
                  <a:pt x="5883" y="5003"/>
                  <a:pt x="6004" y="5688"/>
                </a:cubicBezTo>
                <a:cubicBezTo>
                  <a:pt x="6037" y="5883"/>
                  <a:pt x="5869" y="5874"/>
                  <a:pt x="5943" y="6004"/>
                </a:cubicBezTo>
                <a:cubicBezTo>
                  <a:pt x="5973" y="6058"/>
                  <a:pt x="6015" y="6087"/>
                  <a:pt x="6056" y="6087"/>
                </a:cubicBezTo>
                <a:cubicBezTo>
                  <a:pt x="6095" y="6087"/>
                  <a:pt x="6133" y="6060"/>
                  <a:pt x="6159" y="6002"/>
                </a:cubicBezTo>
                <a:cubicBezTo>
                  <a:pt x="6164" y="5988"/>
                  <a:pt x="6177" y="5982"/>
                  <a:pt x="6192" y="5982"/>
                </a:cubicBezTo>
                <a:cubicBezTo>
                  <a:pt x="6225" y="5982"/>
                  <a:pt x="6270" y="6012"/>
                  <a:pt x="6280" y="6047"/>
                </a:cubicBezTo>
                <a:cubicBezTo>
                  <a:pt x="6292" y="6088"/>
                  <a:pt x="6321" y="6105"/>
                  <a:pt x="6354" y="6105"/>
                </a:cubicBezTo>
                <a:cubicBezTo>
                  <a:pt x="6407" y="6105"/>
                  <a:pt x="6471" y="6063"/>
                  <a:pt x="6492" y="6006"/>
                </a:cubicBezTo>
                <a:cubicBezTo>
                  <a:pt x="6558" y="5834"/>
                  <a:pt x="6316" y="5789"/>
                  <a:pt x="6256" y="5617"/>
                </a:cubicBezTo>
                <a:cubicBezTo>
                  <a:pt x="6183" y="5412"/>
                  <a:pt x="6009" y="4617"/>
                  <a:pt x="5525" y="3831"/>
                </a:cubicBezTo>
                <a:cubicBezTo>
                  <a:pt x="5414" y="3649"/>
                  <a:pt x="5508" y="3541"/>
                  <a:pt x="5383" y="3488"/>
                </a:cubicBezTo>
                <a:cubicBezTo>
                  <a:pt x="5352" y="3475"/>
                  <a:pt x="5330" y="3469"/>
                  <a:pt x="5314" y="3469"/>
                </a:cubicBezTo>
                <a:close/>
                <a:moveTo>
                  <a:pt x="3286" y="6034"/>
                </a:moveTo>
                <a:cubicBezTo>
                  <a:pt x="3219" y="6034"/>
                  <a:pt x="3161" y="6089"/>
                  <a:pt x="3161" y="6159"/>
                </a:cubicBezTo>
                <a:cubicBezTo>
                  <a:pt x="3161" y="6228"/>
                  <a:pt x="3219" y="6284"/>
                  <a:pt x="3286" y="6284"/>
                </a:cubicBezTo>
                <a:lnTo>
                  <a:pt x="3498" y="6284"/>
                </a:lnTo>
                <a:cubicBezTo>
                  <a:pt x="3567" y="6284"/>
                  <a:pt x="3623" y="6228"/>
                  <a:pt x="3623" y="6159"/>
                </a:cubicBezTo>
                <a:cubicBezTo>
                  <a:pt x="3623" y="6089"/>
                  <a:pt x="3567" y="6034"/>
                  <a:pt x="3498" y="6034"/>
                </a:cubicBezTo>
                <a:close/>
                <a:moveTo>
                  <a:pt x="3300" y="6315"/>
                </a:moveTo>
                <a:cubicBezTo>
                  <a:pt x="3231" y="6315"/>
                  <a:pt x="3175" y="6372"/>
                  <a:pt x="3175" y="6441"/>
                </a:cubicBezTo>
                <a:cubicBezTo>
                  <a:pt x="3175" y="6509"/>
                  <a:pt x="3231" y="6566"/>
                  <a:pt x="3300" y="6566"/>
                </a:cubicBezTo>
                <a:lnTo>
                  <a:pt x="3512" y="6566"/>
                </a:lnTo>
                <a:cubicBezTo>
                  <a:pt x="3581" y="6566"/>
                  <a:pt x="3637" y="6509"/>
                  <a:pt x="3637" y="6441"/>
                </a:cubicBezTo>
                <a:cubicBezTo>
                  <a:pt x="3637" y="6372"/>
                  <a:pt x="3581" y="6315"/>
                  <a:pt x="3512" y="6315"/>
                </a:cubicBezTo>
                <a:close/>
                <a:moveTo>
                  <a:pt x="2907" y="7166"/>
                </a:moveTo>
                <a:cubicBezTo>
                  <a:pt x="2954" y="7166"/>
                  <a:pt x="3065" y="7240"/>
                  <a:pt x="3173" y="7351"/>
                </a:cubicBezTo>
                <a:cubicBezTo>
                  <a:pt x="3298" y="7479"/>
                  <a:pt x="3377" y="7608"/>
                  <a:pt x="3345" y="7637"/>
                </a:cubicBezTo>
                <a:cubicBezTo>
                  <a:pt x="3341" y="7642"/>
                  <a:pt x="3335" y="7644"/>
                  <a:pt x="3326" y="7644"/>
                </a:cubicBezTo>
                <a:cubicBezTo>
                  <a:pt x="3279" y="7644"/>
                  <a:pt x="3171" y="7570"/>
                  <a:pt x="3062" y="7460"/>
                </a:cubicBezTo>
                <a:cubicBezTo>
                  <a:pt x="2936" y="7332"/>
                  <a:pt x="2859" y="7203"/>
                  <a:pt x="2889" y="7172"/>
                </a:cubicBezTo>
                <a:cubicBezTo>
                  <a:pt x="2893" y="7168"/>
                  <a:pt x="2899" y="7166"/>
                  <a:pt x="2907" y="7166"/>
                </a:cubicBezTo>
                <a:close/>
                <a:moveTo>
                  <a:pt x="4037" y="7169"/>
                </a:moveTo>
                <a:cubicBezTo>
                  <a:pt x="4046" y="7169"/>
                  <a:pt x="4052" y="7171"/>
                  <a:pt x="4057" y="7176"/>
                </a:cubicBezTo>
                <a:cubicBezTo>
                  <a:pt x="4086" y="7205"/>
                  <a:pt x="4008" y="7333"/>
                  <a:pt x="3883" y="7462"/>
                </a:cubicBezTo>
                <a:cubicBezTo>
                  <a:pt x="3775" y="7570"/>
                  <a:pt x="3666" y="7644"/>
                  <a:pt x="3618" y="7644"/>
                </a:cubicBezTo>
                <a:cubicBezTo>
                  <a:pt x="3609" y="7644"/>
                  <a:pt x="3603" y="7642"/>
                  <a:pt x="3599" y="7637"/>
                </a:cubicBezTo>
                <a:cubicBezTo>
                  <a:pt x="3567" y="7608"/>
                  <a:pt x="3646" y="7479"/>
                  <a:pt x="3772" y="7351"/>
                </a:cubicBezTo>
                <a:cubicBezTo>
                  <a:pt x="3879" y="7243"/>
                  <a:pt x="3988" y="7169"/>
                  <a:pt x="4037" y="7169"/>
                </a:cubicBezTo>
                <a:close/>
                <a:moveTo>
                  <a:pt x="3004" y="7721"/>
                </a:moveTo>
                <a:cubicBezTo>
                  <a:pt x="3033" y="7721"/>
                  <a:pt x="3062" y="7727"/>
                  <a:pt x="3090" y="7741"/>
                </a:cubicBezTo>
                <a:cubicBezTo>
                  <a:pt x="3177" y="7785"/>
                  <a:pt x="3215" y="7882"/>
                  <a:pt x="3177" y="7958"/>
                </a:cubicBezTo>
                <a:cubicBezTo>
                  <a:pt x="3151" y="8010"/>
                  <a:pt x="3097" y="8038"/>
                  <a:pt x="3038" y="8038"/>
                </a:cubicBezTo>
                <a:cubicBezTo>
                  <a:pt x="3010" y="8038"/>
                  <a:pt x="2980" y="8031"/>
                  <a:pt x="2951" y="8017"/>
                </a:cubicBezTo>
                <a:cubicBezTo>
                  <a:pt x="2865" y="7974"/>
                  <a:pt x="2826" y="7877"/>
                  <a:pt x="2865" y="7800"/>
                </a:cubicBezTo>
                <a:cubicBezTo>
                  <a:pt x="2890" y="7750"/>
                  <a:pt x="2945" y="7721"/>
                  <a:pt x="3004" y="7721"/>
                </a:cubicBezTo>
                <a:close/>
                <a:moveTo>
                  <a:pt x="3969" y="7722"/>
                </a:moveTo>
                <a:cubicBezTo>
                  <a:pt x="3995" y="7722"/>
                  <a:pt x="4022" y="7728"/>
                  <a:pt x="4048" y="7741"/>
                </a:cubicBezTo>
                <a:cubicBezTo>
                  <a:pt x="4133" y="7781"/>
                  <a:pt x="4170" y="7884"/>
                  <a:pt x="4130" y="7969"/>
                </a:cubicBezTo>
                <a:cubicBezTo>
                  <a:pt x="4099" y="8039"/>
                  <a:pt x="4035" y="8074"/>
                  <a:pt x="3970" y="8074"/>
                </a:cubicBezTo>
                <a:cubicBezTo>
                  <a:pt x="3901" y="8074"/>
                  <a:pt x="3833" y="8035"/>
                  <a:pt x="3805" y="7958"/>
                </a:cubicBezTo>
                <a:cubicBezTo>
                  <a:pt x="3761" y="7837"/>
                  <a:pt x="3856" y="7722"/>
                  <a:pt x="3969" y="7722"/>
                </a:cubicBezTo>
                <a:close/>
                <a:moveTo>
                  <a:pt x="4280" y="6168"/>
                </a:moveTo>
                <a:cubicBezTo>
                  <a:pt x="4005" y="6168"/>
                  <a:pt x="3886" y="6499"/>
                  <a:pt x="3803" y="6587"/>
                </a:cubicBezTo>
                <a:cubicBezTo>
                  <a:pt x="3712" y="6683"/>
                  <a:pt x="3599" y="6711"/>
                  <a:pt x="3485" y="6711"/>
                </a:cubicBezTo>
                <a:cubicBezTo>
                  <a:pt x="3341" y="6711"/>
                  <a:pt x="3194" y="6667"/>
                  <a:pt x="3083" y="6660"/>
                </a:cubicBezTo>
                <a:cubicBezTo>
                  <a:pt x="2912" y="6651"/>
                  <a:pt x="2734" y="6288"/>
                  <a:pt x="2319" y="6288"/>
                </a:cubicBezTo>
                <a:cubicBezTo>
                  <a:pt x="2255" y="6288"/>
                  <a:pt x="2186" y="6297"/>
                  <a:pt x="2110" y="6316"/>
                </a:cubicBezTo>
                <a:cubicBezTo>
                  <a:pt x="1644" y="6439"/>
                  <a:pt x="1993" y="6989"/>
                  <a:pt x="2144" y="6989"/>
                </a:cubicBezTo>
                <a:cubicBezTo>
                  <a:pt x="2151" y="6989"/>
                  <a:pt x="2159" y="6988"/>
                  <a:pt x="2165" y="6985"/>
                </a:cubicBezTo>
                <a:cubicBezTo>
                  <a:pt x="2243" y="6947"/>
                  <a:pt x="2303" y="6921"/>
                  <a:pt x="2343" y="6921"/>
                </a:cubicBezTo>
                <a:cubicBezTo>
                  <a:pt x="2389" y="6921"/>
                  <a:pt x="2407" y="6957"/>
                  <a:pt x="2391" y="7054"/>
                </a:cubicBezTo>
                <a:cubicBezTo>
                  <a:pt x="2344" y="7349"/>
                  <a:pt x="2450" y="7257"/>
                  <a:pt x="2646" y="7356"/>
                </a:cubicBezTo>
                <a:cubicBezTo>
                  <a:pt x="2844" y="7455"/>
                  <a:pt x="2658" y="7542"/>
                  <a:pt x="2641" y="7715"/>
                </a:cubicBezTo>
                <a:cubicBezTo>
                  <a:pt x="2607" y="8044"/>
                  <a:pt x="2796" y="8170"/>
                  <a:pt x="2996" y="8170"/>
                </a:cubicBezTo>
                <a:cubicBezTo>
                  <a:pt x="3194" y="8170"/>
                  <a:pt x="3402" y="8047"/>
                  <a:pt x="3416" y="7875"/>
                </a:cubicBezTo>
                <a:cubicBezTo>
                  <a:pt x="3422" y="7821"/>
                  <a:pt x="3442" y="7780"/>
                  <a:pt x="3471" y="7780"/>
                </a:cubicBezTo>
                <a:cubicBezTo>
                  <a:pt x="3499" y="7780"/>
                  <a:pt x="3534" y="7819"/>
                  <a:pt x="3569" y="7922"/>
                </a:cubicBezTo>
                <a:cubicBezTo>
                  <a:pt x="3631" y="8105"/>
                  <a:pt x="3773" y="8173"/>
                  <a:pt x="3922" y="8173"/>
                </a:cubicBezTo>
                <a:cubicBezTo>
                  <a:pt x="4113" y="8173"/>
                  <a:pt x="4314" y="8060"/>
                  <a:pt x="4364" y="7929"/>
                </a:cubicBezTo>
                <a:lnTo>
                  <a:pt x="4364" y="7929"/>
                </a:lnTo>
                <a:lnTo>
                  <a:pt x="4362" y="7931"/>
                </a:lnTo>
                <a:cubicBezTo>
                  <a:pt x="4428" y="7759"/>
                  <a:pt x="4000" y="7384"/>
                  <a:pt x="4300" y="7349"/>
                </a:cubicBezTo>
                <a:cubicBezTo>
                  <a:pt x="4480" y="7323"/>
                  <a:pt x="4640" y="7143"/>
                  <a:pt x="4498" y="6974"/>
                </a:cubicBezTo>
                <a:cubicBezTo>
                  <a:pt x="4371" y="6861"/>
                  <a:pt x="4400" y="6816"/>
                  <a:pt x="4604" y="6757"/>
                </a:cubicBezTo>
                <a:cubicBezTo>
                  <a:pt x="4871" y="6681"/>
                  <a:pt x="4831" y="6306"/>
                  <a:pt x="4385" y="6183"/>
                </a:cubicBezTo>
                <a:cubicBezTo>
                  <a:pt x="4348" y="6173"/>
                  <a:pt x="4313" y="6168"/>
                  <a:pt x="4280" y="6168"/>
                </a:cubicBezTo>
                <a:close/>
                <a:moveTo>
                  <a:pt x="778" y="6088"/>
                </a:moveTo>
                <a:cubicBezTo>
                  <a:pt x="776" y="6088"/>
                  <a:pt x="773" y="6089"/>
                  <a:pt x="770" y="6089"/>
                </a:cubicBezTo>
                <a:cubicBezTo>
                  <a:pt x="625" y="6123"/>
                  <a:pt x="680" y="6194"/>
                  <a:pt x="609" y="6194"/>
                </a:cubicBezTo>
                <a:cubicBezTo>
                  <a:pt x="586" y="6194"/>
                  <a:pt x="551" y="6187"/>
                  <a:pt x="492" y="6169"/>
                </a:cubicBezTo>
                <a:cubicBezTo>
                  <a:pt x="478" y="6165"/>
                  <a:pt x="466" y="6163"/>
                  <a:pt x="455" y="6163"/>
                </a:cubicBezTo>
                <a:cubicBezTo>
                  <a:pt x="315" y="6163"/>
                  <a:pt x="424" y="6500"/>
                  <a:pt x="464" y="6613"/>
                </a:cubicBezTo>
                <a:cubicBezTo>
                  <a:pt x="640" y="7099"/>
                  <a:pt x="674" y="7995"/>
                  <a:pt x="638" y="8455"/>
                </a:cubicBezTo>
                <a:lnTo>
                  <a:pt x="640" y="8453"/>
                </a:lnTo>
                <a:lnTo>
                  <a:pt x="640" y="8453"/>
                </a:lnTo>
                <a:cubicBezTo>
                  <a:pt x="635" y="8502"/>
                  <a:pt x="642" y="8562"/>
                  <a:pt x="688" y="8562"/>
                </a:cubicBezTo>
                <a:cubicBezTo>
                  <a:pt x="709" y="8562"/>
                  <a:pt x="738" y="8550"/>
                  <a:pt x="777" y="8519"/>
                </a:cubicBezTo>
                <a:cubicBezTo>
                  <a:pt x="797" y="8502"/>
                  <a:pt x="814" y="8496"/>
                  <a:pt x="830" y="8496"/>
                </a:cubicBezTo>
                <a:cubicBezTo>
                  <a:pt x="884" y="8496"/>
                  <a:pt x="912" y="8578"/>
                  <a:pt x="955" y="8595"/>
                </a:cubicBezTo>
                <a:cubicBezTo>
                  <a:pt x="959" y="8597"/>
                  <a:pt x="964" y="8598"/>
                  <a:pt x="968" y="8598"/>
                </a:cubicBezTo>
                <a:cubicBezTo>
                  <a:pt x="1024" y="8598"/>
                  <a:pt x="1134" y="8476"/>
                  <a:pt x="966" y="8311"/>
                </a:cubicBezTo>
                <a:cubicBezTo>
                  <a:pt x="749" y="8099"/>
                  <a:pt x="846" y="6671"/>
                  <a:pt x="858" y="6412"/>
                </a:cubicBezTo>
                <a:cubicBezTo>
                  <a:pt x="863" y="6302"/>
                  <a:pt x="852" y="6088"/>
                  <a:pt x="778" y="6088"/>
                </a:cubicBezTo>
                <a:close/>
                <a:moveTo>
                  <a:pt x="6008" y="6109"/>
                </a:moveTo>
                <a:cubicBezTo>
                  <a:pt x="5935" y="6109"/>
                  <a:pt x="5924" y="6321"/>
                  <a:pt x="5929" y="6433"/>
                </a:cubicBezTo>
                <a:cubicBezTo>
                  <a:pt x="5942" y="6690"/>
                  <a:pt x="6041" y="8120"/>
                  <a:pt x="5824" y="8331"/>
                </a:cubicBezTo>
                <a:cubicBezTo>
                  <a:pt x="5654" y="8496"/>
                  <a:pt x="5766" y="8618"/>
                  <a:pt x="5822" y="8618"/>
                </a:cubicBezTo>
                <a:cubicBezTo>
                  <a:pt x="5827" y="8618"/>
                  <a:pt x="5831" y="8618"/>
                  <a:pt x="5834" y="8616"/>
                </a:cubicBezTo>
                <a:cubicBezTo>
                  <a:pt x="5876" y="8597"/>
                  <a:pt x="5905" y="8516"/>
                  <a:pt x="5959" y="8516"/>
                </a:cubicBezTo>
                <a:cubicBezTo>
                  <a:pt x="5974" y="8516"/>
                  <a:pt x="5991" y="8522"/>
                  <a:pt x="6011" y="8538"/>
                </a:cubicBezTo>
                <a:cubicBezTo>
                  <a:pt x="6050" y="8570"/>
                  <a:pt x="6079" y="8582"/>
                  <a:pt x="6100" y="8582"/>
                </a:cubicBezTo>
                <a:cubicBezTo>
                  <a:pt x="6146" y="8582"/>
                  <a:pt x="6153" y="8521"/>
                  <a:pt x="6150" y="8474"/>
                </a:cubicBezTo>
                <a:cubicBezTo>
                  <a:pt x="6113" y="8014"/>
                  <a:pt x="6146" y="7120"/>
                  <a:pt x="6323" y="6634"/>
                </a:cubicBezTo>
                <a:cubicBezTo>
                  <a:pt x="6365" y="6520"/>
                  <a:pt x="6473" y="6182"/>
                  <a:pt x="6332" y="6182"/>
                </a:cubicBezTo>
                <a:cubicBezTo>
                  <a:pt x="6322" y="6182"/>
                  <a:pt x="6309" y="6184"/>
                  <a:pt x="6296" y="6188"/>
                </a:cubicBezTo>
                <a:cubicBezTo>
                  <a:pt x="6237" y="6206"/>
                  <a:pt x="6201" y="6213"/>
                  <a:pt x="6179" y="6213"/>
                </a:cubicBezTo>
                <a:cubicBezTo>
                  <a:pt x="6108" y="6213"/>
                  <a:pt x="6163" y="6143"/>
                  <a:pt x="6018" y="6110"/>
                </a:cubicBezTo>
                <a:cubicBezTo>
                  <a:pt x="6015" y="6109"/>
                  <a:pt x="6012" y="6109"/>
                  <a:pt x="6008" y="6109"/>
                </a:cubicBezTo>
                <a:close/>
                <a:moveTo>
                  <a:pt x="1023" y="8727"/>
                </a:moveTo>
                <a:cubicBezTo>
                  <a:pt x="987" y="8727"/>
                  <a:pt x="946" y="8764"/>
                  <a:pt x="933" y="8795"/>
                </a:cubicBezTo>
                <a:cubicBezTo>
                  <a:pt x="922" y="8818"/>
                  <a:pt x="935" y="8838"/>
                  <a:pt x="983" y="8838"/>
                </a:cubicBezTo>
                <a:cubicBezTo>
                  <a:pt x="1002" y="8838"/>
                  <a:pt x="1027" y="8835"/>
                  <a:pt x="1058" y="8828"/>
                </a:cubicBezTo>
                <a:cubicBezTo>
                  <a:pt x="1067" y="8826"/>
                  <a:pt x="1075" y="8825"/>
                  <a:pt x="1083" y="8825"/>
                </a:cubicBezTo>
                <a:cubicBezTo>
                  <a:pt x="1127" y="8825"/>
                  <a:pt x="1157" y="8857"/>
                  <a:pt x="1224" y="8963"/>
                </a:cubicBezTo>
                <a:cubicBezTo>
                  <a:pt x="1233" y="8977"/>
                  <a:pt x="1243" y="8982"/>
                  <a:pt x="1254" y="8982"/>
                </a:cubicBezTo>
                <a:cubicBezTo>
                  <a:pt x="1293" y="8982"/>
                  <a:pt x="1337" y="8902"/>
                  <a:pt x="1304" y="8854"/>
                </a:cubicBezTo>
                <a:cubicBezTo>
                  <a:pt x="1256" y="8784"/>
                  <a:pt x="1091" y="8732"/>
                  <a:pt x="1030" y="8727"/>
                </a:cubicBezTo>
                <a:cubicBezTo>
                  <a:pt x="1028" y="8727"/>
                  <a:pt x="1026" y="8727"/>
                  <a:pt x="1023" y="8727"/>
                </a:cubicBezTo>
                <a:close/>
                <a:moveTo>
                  <a:pt x="5761" y="8746"/>
                </a:moveTo>
                <a:cubicBezTo>
                  <a:pt x="5759" y="8746"/>
                  <a:pt x="5758" y="8746"/>
                  <a:pt x="5756" y="8746"/>
                </a:cubicBezTo>
                <a:cubicBezTo>
                  <a:pt x="5695" y="8753"/>
                  <a:pt x="5530" y="8803"/>
                  <a:pt x="5482" y="8873"/>
                </a:cubicBezTo>
                <a:cubicBezTo>
                  <a:pt x="5449" y="8921"/>
                  <a:pt x="5493" y="9002"/>
                  <a:pt x="5532" y="9002"/>
                </a:cubicBezTo>
                <a:cubicBezTo>
                  <a:pt x="5543" y="9002"/>
                  <a:pt x="5553" y="8996"/>
                  <a:pt x="5562" y="8982"/>
                </a:cubicBezTo>
                <a:cubicBezTo>
                  <a:pt x="5628" y="8878"/>
                  <a:pt x="5659" y="8845"/>
                  <a:pt x="5701" y="8845"/>
                </a:cubicBezTo>
                <a:cubicBezTo>
                  <a:pt x="5709" y="8845"/>
                  <a:pt x="5718" y="8846"/>
                  <a:pt x="5728" y="8849"/>
                </a:cubicBezTo>
                <a:cubicBezTo>
                  <a:pt x="5758" y="8855"/>
                  <a:pt x="5782" y="8857"/>
                  <a:pt x="5800" y="8857"/>
                </a:cubicBezTo>
                <a:cubicBezTo>
                  <a:pt x="5851" y="8857"/>
                  <a:pt x="5864" y="8838"/>
                  <a:pt x="5853" y="8814"/>
                </a:cubicBezTo>
                <a:cubicBezTo>
                  <a:pt x="5838" y="8782"/>
                  <a:pt x="5798" y="8746"/>
                  <a:pt x="5761" y="8746"/>
                </a:cubicBezTo>
                <a:close/>
                <a:moveTo>
                  <a:pt x="817" y="8574"/>
                </a:moveTo>
                <a:cubicBezTo>
                  <a:pt x="671" y="8574"/>
                  <a:pt x="495" y="8749"/>
                  <a:pt x="442" y="8861"/>
                </a:cubicBezTo>
                <a:cubicBezTo>
                  <a:pt x="353" y="9048"/>
                  <a:pt x="369" y="9079"/>
                  <a:pt x="457" y="9088"/>
                </a:cubicBezTo>
                <a:cubicBezTo>
                  <a:pt x="470" y="9089"/>
                  <a:pt x="482" y="9090"/>
                  <a:pt x="494" y="9090"/>
                </a:cubicBezTo>
                <a:cubicBezTo>
                  <a:pt x="564" y="9090"/>
                  <a:pt x="617" y="9062"/>
                  <a:pt x="640" y="8930"/>
                </a:cubicBezTo>
                <a:cubicBezTo>
                  <a:pt x="642" y="8917"/>
                  <a:pt x="646" y="8913"/>
                  <a:pt x="653" y="8913"/>
                </a:cubicBezTo>
                <a:cubicBezTo>
                  <a:pt x="667" y="8913"/>
                  <a:pt x="689" y="8931"/>
                  <a:pt x="721" y="8939"/>
                </a:cubicBezTo>
                <a:cubicBezTo>
                  <a:pt x="727" y="8940"/>
                  <a:pt x="732" y="8940"/>
                  <a:pt x="738" y="8940"/>
                </a:cubicBezTo>
                <a:cubicBezTo>
                  <a:pt x="777" y="8940"/>
                  <a:pt x="811" y="8914"/>
                  <a:pt x="822" y="8876"/>
                </a:cubicBezTo>
                <a:cubicBezTo>
                  <a:pt x="827" y="8854"/>
                  <a:pt x="830" y="8765"/>
                  <a:pt x="852" y="8765"/>
                </a:cubicBezTo>
                <a:cubicBezTo>
                  <a:pt x="853" y="8765"/>
                  <a:pt x="853" y="8765"/>
                  <a:pt x="853" y="8765"/>
                </a:cubicBezTo>
                <a:cubicBezTo>
                  <a:pt x="859" y="8766"/>
                  <a:pt x="864" y="8766"/>
                  <a:pt x="869" y="8766"/>
                </a:cubicBezTo>
                <a:cubicBezTo>
                  <a:pt x="955" y="8766"/>
                  <a:pt x="1003" y="8690"/>
                  <a:pt x="926" y="8618"/>
                </a:cubicBezTo>
                <a:cubicBezTo>
                  <a:pt x="894" y="8587"/>
                  <a:pt x="857" y="8574"/>
                  <a:pt x="817" y="8574"/>
                </a:cubicBezTo>
                <a:close/>
                <a:moveTo>
                  <a:pt x="5969" y="8595"/>
                </a:moveTo>
                <a:cubicBezTo>
                  <a:pt x="5929" y="8595"/>
                  <a:pt x="5892" y="8608"/>
                  <a:pt x="5860" y="8639"/>
                </a:cubicBezTo>
                <a:cubicBezTo>
                  <a:pt x="5785" y="8710"/>
                  <a:pt x="5831" y="8787"/>
                  <a:pt x="5918" y="8787"/>
                </a:cubicBezTo>
                <a:cubicBezTo>
                  <a:pt x="5923" y="8787"/>
                  <a:pt x="5929" y="8787"/>
                  <a:pt x="5935" y="8786"/>
                </a:cubicBezTo>
                <a:cubicBezTo>
                  <a:pt x="5935" y="8786"/>
                  <a:pt x="5935" y="8786"/>
                  <a:pt x="5935" y="8786"/>
                </a:cubicBezTo>
                <a:cubicBezTo>
                  <a:pt x="5957" y="8786"/>
                  <a:pt x="5959" y="8875"/>
                  <a:pt x="5966" y="8897"/>
                </a:cubicBezTo>
                <a:cubicBezTo>
                  <a:pt x="5975" y="8935"/>
                  <a:pt x="6010" y="8961"/>
                  <a:pt x="6048" y="8961"/>
                </a:cubicBezTo>
                <a:cubicBezTo>
                  <a:pt x="6054" y="8961"/>
                  <a:pt x="6059" y="8961"/>
                  <a:pt x="6065" y="8960"/>
                </a:cubicBezTo>
                <a:cubicBezTo>
                  <a:pt x="6098" y="8952"/>
                  <a:pt x="6121" y="8934"/>
                  <a:pt x="6134" y="8934"/>
                </a:cubicBezTo>
                <a:cubicBezTo>
                  <a:pt x="6141" y="8934"/>
                  <a:pt x="6146" y="8938"/>
                  <a:pt x="6148" y="8951"/>
                </a:cubicBezTo>
                <a:cubicBezTo>
                  <a:pt x="6169" y="9083"/>
                  <a:pt x="6224" y="9111"/>
                  <a:pt x="6293" y="9111"/>
                </a:cubicBezTo>
                <a:cubicBezTo>
                  <a:pt x="6305" y="9111"/>
                  <a:pt x="6318" y="9110"/>
                  <a:pt x="6330" y="9109"/>
                </a:cubicBezTo>
                <a:cubicBezTo>
                  <a:pt x="6417" y="9098"/>
                  <a:pt x="6434" y="9069"/>
                  <a:pt x="6346" y="8882"/>
                </a:cubicBezTo>
                <a:cubicBezTo>
                  <a:pt x="6293" y="8770"/>
                  <a:pt x="6115" y="8595"/>
                  <a:pt x="5969" y="8595"/>
                </a:cubicBezTo>
                <a:close/>
                <a:moveTo>
                  <a:pt x="1375" y="8985"/>
                </a:moveTo>
                <a:cubicBezTo>
                  <a:pt x="1353" y="8985"/>
                  <a:pt x="1322" y="9000"/>
                  <a:pt x="1303" y="9017"/>
                </a:cubicBezTo>
                <a:cubicBezTo>
                  <a:pt x="1277" y="9039"/>
                  <a:pt x="1292" y="9041"/>
                  <a:pt x="1355" y="9081"/>
                </a:cubicBezTo>
                <a:cubicBezTo>
                  <a:pt x="1395" y="9107"/>
                  <a:pt x="1388" y="9145"/>
                  <a:pt x="1396" y="9232"/>
                </a:cubicBezTo>
                <a:cubicBezTo>
                  <a:pt x="1398" y="9252"/>
                  <a:pt x="1405" y="9259"/>
                  <a:pt x="1416" y="9259"/>
                </a:cubicBezTo>
                <a:cubicBezTo>
                  <a:pt x="1441" y="9259"/>
                  <a:pt x="1480" y="9211"/>
                  <a:pt x="1478" y="9173"/>
                </a:cubicBezTo>
                <a:cubicBezTo>
                  <a:pt x="1471" y="9090"/>
                  <a:pt x="1424" y="9013"/>
                  <a:pt x="1393" y="8991"/>
                </a:cubicBezTo>
                <a:cubicBezTo>
                  <a:pt x="1388" y="8987"/>
                  <a:pt x="1382" y="8985"/>
                  <a:pt x="1375" y="8985"/>
                </a:cubicBezTo>
                <a:close/>
                <a:moveTo>
                  <a:pt x="5411" y="9007"/>
                </a:moveTo>
                <a:cubicBezTo>
                  <a:pt x="5404" y="9007"/>
                  <a:pt x="5398" y="9008"/>
                  <a:pt x="5393" y="9012"/>
                </a:cubicBezTo>
                <a:cubicBezTo>
                  <a:pt x="5364" y="9034"/>
                  <a:pt x="5317" y="9111"/>
                  <a:pt x="5310" y="9196"/>
                </a:cubicBezTo>
                <a:cubicBezTo>
                  <a:pt x="5306" y="9233"/>
                  <a:pt x="5346" y="9282"/>
                  <a:pt x="5371" y="9282"/>
                </a:cubicBezTo>
                <a:cubicBezTo>
                  <a:pt x="5382" y="9282"/>
                  <a:pt x="5389" y="9274"/>
                  <a:pt x="5391" y="9255"/>
                </a:cubicBezTo>
                <a:cubicBezTo>
                  <a:pt x="5400" y="9168"/>
                  <a:pt x="5393" y="9128"/>
                  <a:pt x="5433" y="9102"/>
                </a:cubicBezTo>
                <a:lnTo>
                  <a:pt x="5433" y="9104"/>
                </a:lnTo>
                <a:cubicBezTo>
                  <a:pt x="5496" y="9062"/>
                  <a:pt x="5509" y="9062"/>
                  <a:pt x="5483" y="9039"/>
                </a:cubicBezTo>
                <a:cubicBezTo>
                  <a:pt x="5464" y="9021"/>
                  <a:pt x="5433" y="9007"/>
                  <a:pt x="5411" y="9007"/>
                </a:cubicBezTo>
                <a:close/>
                <a:moveTo>
                  <a:pt x="335" y="9076"/>
                </a:moveTo>
                <a:cubicBezTo>
                  <a:pt x="321" y="9076"/>
                  <a:pt x="306" y="9082"/>
                  <a:pt x="294" y="9095"/>
                </a:cubicBezTo>
                <a:lnTo>
                  <a:pt x="190" y="9277"/>
                </a:lnTo>
                <a:cubicBezTo>
                  <a:pt x="176" y="9316"/>
                  <a:pt x="207" y="9349"/>
                  <a:pt x="240" y="9349"/>
                </a:cubicBezTo>
                <a:cubicBezTo>
                  <a:pt x="255" y="9349"/>
                  <a:pt x="269" y="9343"/>
                  <a:pt x="280" y="9329"/>
                </a:cubicBezTo>
                <a:lnTo>
                  <a:pt x="386" y="9147"/>
                </a:lnTo>
                <a:cubicBezTo>
                  <a:pt x="400" y="9108"/>
                  <a:pt x="368" y="9076"/>
                  <a:pt x="335" y="9076"/>
                </a:cubicBezTo>
                <a:close/>
                <a:moveTo>
                  <a:pt x="6452" y="9095"/>
                </a:moveTo>
                <a:cubicBezTo>
                  <a:pt x="6418" y="9095"/>
                  <a:pt x="6386" y="9127"/>
                  <a:pt x="6400" y="9166"/>
                </a:cubicBezTo>
                <a:lnTo>
                  <a:pt x="6506" y="9350"/>
                </a:lnTo>
                <a:cubicBezTo>
                  <a:pt x="6517" y="9364"/>
                  <a:pt x="6531" y="9369"/>
                  <a:pt x="6545" y="9369"/>
                </a:cubicBezTo>
                <a:cubicBezTo>
                  <a:pt x="6579" y="9369"/>
                  <a:pt x="6611" y="9337"/>
                  <a:pt x="6596" y="9298"/>
                </a:cubicBezTo>
                <a:lnTo>
                  <a:pt x="6492" y="9114"/>
                </a:lnTo>
                <a:cubicBezTo>
                  <a:pt x="6480" y="9101"/>
                  <a:pt x="6466" y="9095"/>
                  <a:pt x="6452" y="9095"/>
                </a:cubicBezTo>
                <a:close/>
                <a:moveTo>
                  <a:pt x="1459" y="9255"/>
                </a:moveTo>
                <a:cubicBezTo>
                  <a:pt x="1438" y="9255"/>
                  <a:pt x="1419" y="9284"/>
                  <a:pt x="1415" y="9322"/>
                </a:cubicBezTo>
                <a:cubicBezTo>
                  <a:pt x="1414" y="9361"/>
                  <a:pt x="1429" y="9394"/>
                  <a:pt x="1450" y="9394"/>
                </a:cubicBezTo>
                <a:cubicBezTo>
                  <a:pt x="1451" y="9394"/>
                  <a:pt x="1451" y="9394"/>
                  <a:pt x="1452" y="9394"/>
                </a:cubicBezTo>
                <a:cubicBezTo>
                  <a:pt x="1474" y="9394"/>
                  <a:pt x="1492" y="9365"/>
                  <a:pt x="1493" y="9328"/>
                </a:cubicBezTo>
                <a:cubicBezTo>
                  <a:pt x="1497" y="9288"/>
                  <a:pt x="1481" y="9256"/>
                  <a:pt x="1459" y="9255"/>
                </a:cubicBezTo>
                <a:close/>
                <a:moveTo>
                  <a:pt x="5329" y="9275"/>
                </a:moveTo>
                <a:cubicBezTo>
                  <a:pt x="5328" y="9275"/>
                  <a:pt x="5328" y="9275"/>
                  <a:pt x="5327" y="9276"/>
                </a:cubicBezTo>
                <a:cubicBezTo>
                  <a:pt x="5306" y="9277"/>
                  <a:pt x="5289" y="9308"/>
                  <a:pt x="5293" y="9347"/>
                </a:cubicBezTo>
                <a:cubicBezTo>
                  <a:pt x="5294" y="9384"/>
                  <a:pt x="5312" y="9414"/>
                  <a:pt x="5334" y="9414"/>
                </a:cubicBezTo>
                <a:cubicBezTo>
                  <a:pt x="5335" y="9414"/>
                  <a:pt x="5335" y="9414"/>
                  <a:pt x="5336" y="9414"/>
                </a:cubicBezTo>
                <a:cubicBezTo>
                  <a:pt x="5357" y="9413"/>
                  <a:pt x="5372" y="9381"/>
                  <a:pt x="5371" y="9343"/>
                </a:cubicBezTo>
                <a:cubicBezTo>
                  <a:pt x="5367" y="9306"/>
                  <a:pt x="5349" y="9275"/>
                  <a:pt x="5329" y="9275"/>
                </a:cubicBezTo>
                <a:close/>
                <a:moveTo>
                  <a:pt x="777" y="8964"/>
                </a:moveTo>
                <a:cubicBezTo>
                  <a:pt x="745" y="8964"/>
                  <a:pt x="712" y="8986"/>
                  <a:pt x="716" y="9029"/>
                </a:cubicBezTo>
                <a:lnTo>
                  <a:pt x="725" y="9352"/>
                </a:lnTo>
                <a:cubicBezTo>
                  <a:pt x="725" y="9388"/>
                  <a:pt x="752" y="9418"/>
                  <a:pt x="787" y="9418"/>
                </a:cubicBezTo>
                <a:cubicBezTo>
                  <a:pt x="822" y="9414"/>
                  <a:pt x="848" y="9385"/>
                  <a:pt x="846" y="9350"/>
                </a:cubicBezTo>
                <a:lnTo>
                  <a:pt x="837" y="9027"/>
                </a:lnTo>
                <a:cubicBezTo>
                  <a:pt x="839" y="8985"/>
                  <a:pt x="808" y="8964"/>
                  <a:pt x="777" y="8964"/>
                </a:cubicBezTo>
                <a:close/>
                <a:moveTo>
                  <a:pt x="639" y="9052"/>
                </a:moveTo>
                <a:cubicBezTo>
                  <a:pt x="621" y="9052"/>
                  <a:pt x="604" y="9060"/>
                  <a:pt x="600" y="9081"/>
                </a:cubicBezTo>
                <a:lnTo>
                  <a:pt x="496" y="9366"/>
                </a:lnTo>
                <a:cubicBezTo>
                  <a:pt x="475" y="9400"/>
                  <a:pt x="519" y="9431"/>
                  <a:pt x="555" y="9431"/>
                </a:cubicBezTo>
                <a:cubicBezTo>
                  <a:pt x="574" y="9431"/>
                  <a:pt x="590" y="9423"/>
                  <a:pt x="595" y="9402"/>
                </a:cubicBezTo>
                <a:lnTo>
                  <a:pt x="699" y="9116"/>
                </a:lnTo>
                <a:cubicBezTo>
                  <a:pt x="718" y="9082"/>
                  <a:pt x="675" y="9052"/>
                  <a:pt x="639" y="9052"/>
                </a:cubicBezTo>
                <a:close/>
                <a:moveTo>
                  <a:pt x="6009" y="8982"/>
                </a:moveTo>
                <a:cubicBezTo>
                  <a:pt x="5977" y="8982"/>
                  <a:pt x="5945" y="9004"/>
                  <a:pt x="5949" y="9048"/>
                </a:cubicBezTo>
                <a:lnTo>
                  <a:pt x="5940" y="9371"/>
                </a:lnTo>
                <a:cubicBezTo>
                  <a:pt x="5936" y="9414"/>
                  <a:pt x="5969" y="9436"/>
                  <a:pt x="6001" y="9436"/>
                </a:cubicBezTo>
                <a:cubicBezTo>
                  <a:pt x="6032" y="9436"/>
                  <a:pt x="6063" y="9415"/>
                  <a:pt x="6061" y="9373"/>
                </a:cubicBezTo>
                <a:lnTo>
                  <a:pt x="6070" y="9052"/>
                </a:lnTo>
                <a:lnTo>
                  <a:pt x="6070" y="9050"/>
                </a:lnTo>
                <a:cubicBezTo>
                  <a:pt x="6075" y="9005"/>
                  <a:pt x="6042" y="8982"/>
                  <a:pt x="6009" y="8982"/>
                </a:cubicBezTo>
                <a:close/>
                <a:moveTo>
                  <a:pt x="458" y="9115"/>
                </a:moveTo>
                <a:cubicBezTo>
                  <a:pt x="440" y="9115"/>
                  <a:pt x="423" y="9124"/>
                  <a:pt x="412" y="9145"/>
                </a:cubicBezTo>
                <a:lnTo>
                  <a:pt x="317" y="9366"/>
                </a:lnTo>
                <a:cubicBezTo>
                  <a:pt x="308" y="9392"/>
                  <a:pt x="320" y="9420"/>
                  <a:pt x="346" y="9430"/>
                </a:cubicBezTo>
                <a:lnTo>
                  <a:pt x="346" y="9432"/>
                </a:lnTo>
                <a:cubicBezTo>
                  <a:pt x="353" y="9435"/>
                  <a:pt x="361" y="9437"/>
                  <a:pt x="368" y="9437"/>
                </a:cubicBezTo>
                <a:cubicBezTo>
                  <a:pt x="387" y="9437"/>
                  <a:pt x="405" y="9426"/>
                  <a:pt x="414" y="9407"/>
                </a:cubicBezTo>
                <a:lnTo>
                  <a:pt x="509" y="9187"/>
                </a:lnTo>
                <a:cubicBezTo>
                  <a:pt x="525" y="9146"/>
                  <a:pt x="492" y="9115"/>
                  <a:pt x="458" y="9115"/>
                </a:cubicBezTo>
                <a:close/>
                <a:moveTo>
                  <a:pt x="6329" y="9136"/>
                </a:moveTo>
                <a:cubicBezTo>
                  <a:pt x="6296" y="9136"/>
                  <a:pt x="6265" y="9166"/>
                  <a:pt x="6278" y="9206"/>
                </a:cubicBezTo>
                <a:lnTo>
                  <a:pt x="6374" y="9427"/>
                </a:lnTo>
                <a:cubicBezTo>
                  <a:pt x="6383" y="9444"/>
                  <a:pt x="6401" y="9456"/>
                  <a:pt x="6420" y="9456"/>
                </a:cubicBezTo>
                <a:cubicBezTo>
                  <a:pt x="6427" y="9456"/>
                  <a:pt x="6434" y="9454"/>
                  <a:pt x="6441" y="9451"/>
                </a:cubicBezTo>
                <a:cubicBezTo>
                  <a:pt x="6467" y="9440"/>
                  <a:pt x="6480" y="9411"/>
                  <a:pt x="6469" y="9385"/>
                </a:cubicBezTo>
                <a:lnTo>
                  <a:pt x="6374" y="9164"/>
                </a:lnTo>
                <a:cubicBezTo>
                  <a:pt x="6363" y="9145"/>
                  <a:pt x="6346" y="9136"/>
                  <a:pt x="6329" y="9136"/>
                </a:cubicBezTo>
                <a:close/>
                <a:moveTo>
                  <a:pt x="6148" y="9071"/>
                </a:moveTo>
                <a:cubicBezTo>
                  <a:pt x="6112" y="9071"/>
                  <a:pt x="6069" y="9101"/>
                  <a:pt x="6089" y="9137"/>
                </a:cubicBezTo>
                <a:lnTo>
                  <a:pt x="6193" y="9421"/>
                </a:lnTo>
                <a:cubicBezTo>
                  <a:pt x="6201" y="9446"/>
                  <a:pt x="6223" y="9463"/>
                  <a:pt x="6249" y="9463"/>
                </a:cubicBezTo>
                <a:cubicBezTo>
                  <a:pt x="6254" y="9463"/>
                  <a:pt x="6259" y="9463"/>
                  <a:pt x="6264" y="9461"/>
                </a:cubicBezTo>
                <a:cubicBezTo>
                  <a:pt x="6292" y="9447"/>
                  <a:pt x="6306" y="9414"/>
                  <a:pt x="6292" y="9385"/>
                </a:cubicBezTo>
                <a:lnTo>
                  <a:pt x="6188" y="9100"/>
                </a:lnTo>
                <a:cubicBezTo>
                  <a:pt x="6184" y="9079"/>
                  <a:pt x="6167" y="9071"/>
                  <a:pt x="6148" y="9071"/>
                </a:cubicBezTo>
                <a:close/>
                <a:moveTo>
                  <a:pt x="182" y="9343"/>
                </a:moveTo>
                <a:cubicBezTo>
                  <a:pt x="165" y="9343"/>
                  <a:pt x="149" y="9353"/>
                  <a:pt x="142" y="9369"/>
                </a:cubicBezTo>
                <a:lnTo>
                  <a:pt x="81" y="9465"/>
                </a:lnTo>
                <a:cubicBezTo>
                  <a:pt x="70" y="9487"/>
                  <a:pt x="96" y="9512"/>
                  <a:pt x="117" y="9522"/>
                </a:cubicBezTo>
                <a:cubicBezTo>
                  <a:pt x="124" y="9525"/>
                  <a:pt x="130" y="9526"/>
                  <a:pt x="137" y="9526"/>
                </a:cubicBezTo>
                <a:cubicBezTo>
                  <a:pt x="153" y="9526"/>
                  <a:pt x="169" y="9517"/>
                  <a:pt x="176" y="9501"/>
                </a:cubicBezTo>
                <a:lnTo>
                  <a:pt x="221" y="9406"/>
                </a:lnTo>
                <a:cubicBezTo>
                  <a:pt x="232" y="9385"/>
                  <a:pt x="223" y="9357"/>
                  <a:pt x="201" y="9347"/>
                </a:cubicBezTo>
                <a:cubicBezTo>
                  <a:pt x="195" y="9344"/>
                  <a:pt x="188" y="9343"/>
                  <a:pt x="182" y="9343"/>
                </a:cubicBezTo>
                <a:close/>
                <a:moveTo>
                  <a:pt x="6604" y="9362"/>
                </a:moveTo>
                <a:cubicBezTo>
                  <a:pt x="6598" y="9362"/>
                  <a:pt x="6591" y="9363"/>
                  <a:pt x="6585" y="9366"/>
                </a:cubicBezTo>
                <a:lnTo>
                  <a:pt x="6585" y="9368"/>
                </a:lnTo>
                <a:cubicBezTo>
                  <a:pt x="6565" y="9378"/>
                  <a:pt x="6554" y="9404"/>
                  <a:pt x="6566" y="9427"/>
                </a:cubicBezTo>
                <a:lnTo>
                  <a:pt x="6612" y="9520"/>
                </a:lnTo>
                <a:cubicBezTo>
                  <a:pt x="6618" y="9537"/>
                  <a:pt x="6635" y="9547"/>
                  <a:pt x="6651" y="9547"/>
                </a:cubicBezTo>
                <a:cubicBezTo>
                  <a:pt x="6657" y="9547"/>
                  <a:pt x="6663" y="9546"/>
                  <a:pt x="6669" y="9543"/>
                </a:cubicBezTo>
                <a:cubicBezTo>
                  <a:pt x="6691" y="9532"/>
                  <a:pt x="6716" y="9505"/>
                  <a:pt x="6705" y="9484"/>
                </a:cubicBezTo>
                <a:lnTo>
                  <a:pt x="6644" y="9388"/>
                </a:lnTo>
                <a:cubicBezTo>
                  <a:pt x="6637" y="9372"/>
                  <a:pt x="6621" y="9362"/>
                  <a:pt x="6604" y="9362"/>
                </a:cubicBezTo>
                <a:close/>
                <a:moveTo>
                  <a:pt x="81" y="9521"/>
                </a:moveTo>
                <a:cubicBezTo>
                  <a:pt x="63" y="9521"/>
                  <a:pt x="40" y="9536"/>
                  <a:pt x="24" y="9560"/>
                </a:cubicBezTo>
                <a:cubicBezTo>
                  <a:pt x="1" y="9593"/>
                  <a:pt x="3" y="9630"/>
                  <a:pt x="24" y="9642"/>
                </a:cubicBezTo>
                <a:cubicBezTo>
                  <a:pt x="28" y="9645"/>
                  <a:pt x="34" y="9647"/>
                  <a:pt x="40" y="9647"/>
                </a:cubicBezTo>
                <a:cubicBezTo>
                  <a:pt x="59" y="9647"/>
                  <a:pt x="82" y="9631"/>
                  <a:pt x="96" y="9607"/>
                </a:cubicBezTo>
                <a:cubicBezTo>
                  <a:pt x="119" y="9574"/>
                  <a:pt x="117" y="9538"/>
                  <a:pt x="96" y="9525"/>
                </a:cubicBezTo>
                <a:cubicBezTo>
                  <a:pt x="92" y="9523"/>
                  <a:pt x="87" y="9521"/>
                  <a:pt x="81" y="9521"/>
                </a:cubicBezTo>
                <a:close/>
                <a:moveTo>
                  <a:pt x="321" y="9440"/>
                </a:moveTo>
                <a:cubicBezTo>
                  <a:pt x="305" y="9440"/>
                  <a:pt x="288" y="9449"/>
                  <a:pt x="280" y="9472"/>
                </a:cubicBezTo>
                <a:lnTo>
                  <a:pt x="213" y="9579"/>
                </a:lnTo>
                <a:cubicBezTo>
                  <a:pt x="202" y="9604"/>
                  <a:pt x="228" y="9633"/>
                  <a:pt x="249" y="9643"/>
                </a:cubicBezTo>
                <a:cubicBezTo>
                  <a:pt x="255" y="9646"/>
                  <a:pt x="261" y="9647"/>
                  <a:pt x="268" y="9647"/>
                </a:cubicBezTo>
                <a:cubicBezTo>
                  <a:pt x="287" y="9647"/>
                  <a:pt x="305" y="9636"/>
                  <a:pt x="312" y="9617"/>
                </a:cubicBezTo>
                <a:lnTo>
                  <a:pt x="362" y="9512"/>
                </a:lnTo>
                <a:cubicBezTo>
                  <a:pt x="386" y="9473"/>
                  <a:pt x="353" y="9440"/>
                  <a:pt x="321" y="9440"/>
                </a:cubicBezTo>
                <a:close/>
                <a:moveTo>
                  <a:pt x="6706" y="9540"/>
                </a:moveTo>
                <a:cubicBezTo>
                  <a:pt x="6700" y="9540"/>
                  <a:pt x="6694" y="9542"/>
                  <a:pt x="6690" y="9545"/>
                </a:cubicBezTo>
                <a:cubicBezTo>
                  <a:pt x="6671" y="9558"/>
                  <a:pt x="6671" y="9595"/>
                  <a:pt x="6690" y="9626"/>
                </a:cubicBezTo>
                <a:cubicBezTo>
                  <a:pt x="6705" y="9651"/>
                  <a:pt x="6728" y="9666"/>
                  <a:pt x="6746" y="9666"/>
                </a:cubicBezTo>
                <a:cubicBezTo>
                  <a:pt x="6752" y="9666"/>
                  <a:pt x="6758" y="9664"/>
                  <a:pt x="6763" y="9661"/>
                </a:cubicBezTo>
                <a:lnTo>
                  <a:pt x="6764" y="9661"/>
                </a:lnTo>
                <a:cubicBezTo>
                  <a:pt x="6783" y="9649"/>
                  <a:pt x="6783" y="9612"/>
                  <a:pt x="6764" y="9581"/>
                </a:cubicBezTo>
                <a:cubicBezTo>
                  <a:pt x="6748" y="9556"/>
                  <a:pt x="6725" y="9540"/>
                  <a:pt x="6706" y="9540"/>
                </a:cubicBezTo>
                <a:close/>
                <a:moveTo>
                  <a:pt x="6466" y="9461"/>
                </a:moveTo>
                <a:cubicBezTo>
                  <a:pt x="6434" y="9461"/>
                  <a:pt x="6401" y="9493"/>
                  <a:pt x="6424" y="9531"/>
                </a:cubicBezTo>
                <a:lnTo>
                  <a:pt x="6474" y="9638"/>
                </a:lnTo>
                <a:cubicBezTo>
                  <a:pt x="6482" y="9657"/>
                  <a:pt x="6500" y="9668"/>
                  <a:pt x="6519" y="9668"/>
                </a:cubicBezTo>
                <a:cubicBezTo>
                  <a:pt x="6525" y="9668"/>
                  <a:pt x="6531" y="9667"/>
                  <a:pt x="6537" y="9664"/>
                </a:cubicBezTo>
                <a:cubicBezTo>
                  <a:pt x="6559" y="9654"/>
                  <a:pt x="6585" y="9626"/>
                  <a:pt x="6573" y="9600"/>
                </a:cubicBezTo>
                <a:lnTo>
                  <a:pt x="6507" y="9492"/>
                </a:lnTo>
                <a:cubicBezTo>
                  <a:pt x="6500" y="9470"/>
                  <a:pt x="6483" y="9461"/>
                  <a:pt x="6466" y="9461"/>
                </a:cubicBezTo>
                <a:close/>
                <a:moveTo>
                  <a:pt x="500" y="9447"/>
                </a:moveTo>
                <a:cubicBezTo>
                  <a:pt x="478" y="9447"/>
                  <a:pt x="454" y="9466"/>
                  <a:pt x="442" y="9494"/>
                </a:cubicBezTo>
                <a:lnTo>
                  <a:pt x="352" y="9650"/>
                </a:lnTo>
                <a:cubicBezTo>
                  <a:pt x="338" y="9682"/>
                  <a:pt x="352" y="9718"/>
                  <a:pt x="381" y="9732"/>
                </a:cubicBezTo>
                <a:cubicBezTo>
                  <a:pt x="385" y="9734"/>
                  <a:pt x="390" y="9735"/>
                  <a:pt x="395" y="9735"/>
                </a:cubicBezTo>
                <a:cubicBezTo>
                  <a:pt x="417" y="9735"/>
                  <a:pt x="441" y="9717"/>
                  <a:pt x="456" y="9687"/>
                </a:cubicBezTo>
                <a:lnTo>
                  <a:pt x="527" y="9536"/>
                </a:lnTo>
                <a:cubicBezTo>
                  <a:pt x="544" y="9499"/>
                  <a:pt x="539" y="9461"/>
                  <a:pt x="515" y="9451"/>
                </a:cubicBezTo>
                <a:cubicBezTo>
                  <a:pt x="510" y="9448"/>
                  <a:pt x="505" y="9447"/>
                  <a:pt x="500" y="9447"/>
                </a:cubicBezTo>
                <a:close/>
                <a:moveTo>
                  <a:pt x="800" y="9430"/>
                </a:moveTo>
                <a:cubicBezTo>
                  <a:pt x="799" y="9430"/>
                  <a:pt x="798" y="9430"/>
                  <a:pt x="798" y="9430"/>
                </a:cubicBezTo>
                <a:cubicBezTo>
                  <a:pt x="772" y="9430"/>
                  <a:pt x="752" y="9463"/>
                  <a:pt x="752" y="9503"/>
                </a:cubicBezTo>
                <a:lnTo>
                  <a:pt x="745" y="9683"/>
                </a:lnTo>
                <a:cubicBezTo>
                  <a:pt x="747" y="9715"/>
                  <a:pt x="775" y="9741"/>
                  <a:pt x="807" y="9741"/>
                </a:cubicBezTo>
                <a:cubicBezTo>
                  <a:pt x="808" y="9741"/>
                  <a:pt x="809" y="9741"/>
                  <a:pt x="810" y="9741"/>
                </a:cubicBezTo>
                <a:cubicBezTo>
                  <a:pt x="836" y="9741"/>
                  <a:pt x="857" y="9708"/>
                  <a:pt x="855" y="9668"/>
                </a:cubicBezTo>
                <a:lnTo>
                  <a:pt x="848" y="9499"/>
                </a:lnTo>
                <a:cubicBezTo>
                  <a:pt x="846" y="9461"/>
                  <a:pt x="825" y="9430"/>
                  <a:pt x="800" y="9430"/>
                </a:cubicBezTo>
                <a:close/>
                <a:moveTo>
                  <a:pt x="6286" y="9469"/>
                </a:moveTo>
                <a:cubicBezTo>
                  <a:pt x="6282" y="9469"/>
                  <a:pt x="6277" y="9470"/>
                  <a:pt x="6273" y="9472"/>
                </a:cubicBezTo>
                <a:cubicBezTo>
                  <a:pt x="6249" y="9482"/>
                  <a:pt x="6244" y="9520"/>
                  <a:pt x="6259" y="9557"/>
                </a:cubicBezTo>
                <a:lnTo>
                  <a:pt x="6332" y="9708"/>
                </a:lnTo>
                <a:cubicBezTo>
                  <a:pt x="6346" y="9736"/>
                  <a:pt x="6370" y="9755"/>
                  <a:pt x="6391" y="9755"/>
                </a:cubicBezTo>
                <a:cubicBezTo>
                  <a:pt x="6396" y="9755"/>
                  <a:pt x="6401" y="9753"/>
                  <a:pt x="6405" y="9751"/>
                </a:cubicBezTo>
                <a:lnTo>
                  <a:pt x="6405" y="9753"/>
                </a:lnTo>
                <a:cubicBezTo>
                  <a:pt x="6436" y="9737"/>
                  <a:pt x="6450" y="9702"/>
                  <a:pt x="6436" y="9671"/>
                </a:cubicBezTo>
                <a:lnTo>
                  <a:pt x="6346" y="9515"/>
                </a:lnTo>
                <a:cubicBezTo>
                  <a:pt x="6332" y="9487"/>
                  <a:pt x="6307" y="9469"/>
                  <a:pt x="6286" y="9469"/>
                </a:cubicBezTo>
                <a:close/>
                <a:moveTo>
                  <a:pt x="5990" y="9449"/>
                </a:moveTo>
                <a:cubicBezTo>
                  <a:pt x="5964" y="9449"/>
                  <a:pt x="5942" y="9480"/>
                  <a:pt x="5940" y="9520"/>
                </a:cubicBezTo>
                <a:lnTo>
                  <a:pt x="5935" y="9687"/>
                </a:lnTo>
                <a:cubicBezTo>
                  <a:pt x="5931" y="9727"/>
                  <a:pt x="5952" y="9760"/>
                  <a:pt x="5978" y="9761"/>
                </a:cubicBezTo>
                <a:cubicBezTo>
                  <a:pt x="6011" y="9761"/>
                  <a:pt x="6041" y="9737"/>
                  <a:pt x="6042" y="9702"/>
                </a:cubicBezTo>
                <a:lnTo>
                  <a:pt x="6034" y="9524"/>
                </a:lnTo>
                <a:lnTo>
                  <a:pt x="6035" y="9524"/>
                </a:lnTo>
                <a:cubicBezTo>
                  <a:pt x="6037" y="9484"/>
                  <a:pt x="6016" y="9451"/>
                  <a:pt x="5990" y="9449"/>
                </a:cubicBezTo>
                <a:close/>
                <a:moveTo>
                  <a:pt x="193" y="9654"/>
                </a:moveTo>
                <a:cubicBezTo>
                  <a:pt x="171" y="9654"/>
                  <a:pt x="145" y="9671"/>
                  <a:pt x="128" y="9699"/>
                </a:cubicBezTo>
                <a:cubicBezTo>
                  <a:pt x="107" y="9735"/>
                  <a:pt x="105" y="9777"/>
                  <a:pt x="128" y="9791"/>
                </a:cubicBezTo>
                <a:cubicBezTo>
                  <a:pt x="133" y="9794"/>
                  <a:pt x="139" y="9796"/>
                  <a:pt x="146" y="9796"/>
                </a:cubicBezTo>
                <a:cubicBezTo>
                  <a:pt x="167" y="9796"/>
                  <a:pt x="194" y="9779"/>
                  <a:pt x="211" y="9751"/>
                </a:cubicBezTo>
                <a:cubicBezTo>
                  <a:pt x="234" y="9713"/>
                  <a:pt x="234" y="9673"/>
                  <a:pt x="211" y="9659"/>
                </a:cubicBezTo>
                <a:cubicBezTo>
                  <a:pt x="206" y="9655"/>
                  <a:pt x="199" y="9654"/>
                  <a:pt x="193" y="9654"/>
                </a:cubicBezTo>
                <a:close/>
                <a:moveTo>
                  <a:pt x="6594" y="9673"/>
                </a:moveTo>
                <a:cubicBezTo>
                  <a:pt x="6587" y="9673"/>
                  <a:pt x="6580" y="9674"/>
                  <a:pt x="6575" y="9678"/>
                </a:cubicBezTo>
                <a:cubicBezTo>
                  <a:pt x="6554" y="9692"/>
                  <a:pt x="6553" y="9732"/>
                  <a:pt x="6575" y="9770"/>
                </a:cubicBezTo>
                <a:cubicBezTo>
                  <a:pt x="6594" y="9798"/>
                  <a:pt x="6620" y="9815"/>
                  <a:pt x="6641" y="9815"/>
                </a:cubicBezTo>
                <a:cubicBezTo>
                  <a:pt x="6647" y="9815"/>
                  <a:pt x="6653" y="9813"/>
                  <a:pt x="6658" y="9810"/>
                </a:cubicBezTo>
                <a:cubicBezTo>
                  <a:pt x="6681" y="9796"/>
                  <a:pt x="6681" y="9755"/>
                  <a:pt x="6658" y="9718"/>
                </a:cubicBezTo>
                <a:cubicBezTo>
                  <a:pt x="6641" y="9690"/>
                  <a:pt x="6615" y="9673"/>
                  <a:pt x="6594" y="9673"/>
                </a:cubicBezTo>
                <a:close/>
                <a:moveTo>
                  <a:pt x="332" y="9743"/>
                </a:moveTo>
                <a:cubicBezTo>
                  <a:pt x="311" y="9743"/>
                  <a:pt x="282" y="9763"/>
                  <a:pt x="261" y="9794"/>
                </a:cubicBezTo>
                <a:cubicBezTo>
                  <a:pt x="237" y="9836"/>
                  <a:pt x="235" y="9881"/>
                  <a:pt x="256" y="9895"/>
                </a:cubicBezTo>
                <a:cubicBezTo>
                  <a:pt x="261" y="9898"/>
                  <a:pt x="266" y="9899"/>
                  <a:pt x="272" y="9899"/>
                </a:cubicBezTo>
                <a:cubicBezTo>
                  <a:pt x="295" y="9899"/>
                  <a:pt x="324" y="9879"/>
                  <a:pt x="343" y="9847"/>
                </a:cubicBezTo>
                <a:cubicBezTo>
                  <a:pt x="371" y="9807"/>
                  <a:pt x="371" y="9761"/>
                  <a:pt x="348" y="9748"/>
                </a:cubicBezTo>
                <a:cubicBezTo>
                  <a:pt x="344" y="9744"/>
                  <a:pt x="338" y="9743"/>
                  <a:pt x="332" y="9743"/>
                </a:cubicBezTo>
                <a:close/>
                <a:moveTo>
                  <a:pt x="6454" y="9762"/>
                </a:moveTo>
                <a:cubicBezTo>
                  <a:pt x="6448" y="9762"/>
                  <a:pt x="6443" y="9764"/>
                  <a:pt x="6438" y="9767"/>
                </a:cubicBezTo>
                <a:cubicBezTo>
                  <a:pt x="6415" y="9781"/>
                  <a:pt x="6419" y="9826"/>
                  <a:pt x="6443" y="9867"/>
                </a:cubicBezTo>
                <a:cubicBezTo>
                  <a:pt x="6464" y="9900"/>
                  <a:pt x="6493" y="9919"/>
                  <a:pt x="6515" y="9919"/>
                </a:cubicBezTo>
                <a:cubicBezTo>
                  <a:pt x="6521" y="9919"/>
                  <a:pt x="6526" y="9918"/>
                  <a:pt x="6530" y="9916"/>
                </a:cubicBezTo>
                <a:cubicBezTo>
                  <a:pt x="6553" y="9902"/>
                  <a:pt x="6551" y="9857"/>
                  <a:pt x="6525" y="9815"/>
                </a:cubicBezTo>
                <a:lnTo>
                  <a:pt x="6526" y="9815"/>
                </a:lnTo>
                <a:cubicBezTo>
                  <a:pt x="6506" y="9782"/>
                  <a:pt x="6477" y="9762"/>
                  <a:pt x="6454" y="9762"/>
                </a:cubicBezTo>
                <a:close/>
                <a:moveTo>
                  <a:pt x="801" y="9760"/>
                </a:moveTo>
                <a:cubicBezTo>
                  <a:pt x="773" y="9760"/>
                  <a:pt x="752" y="9800"/>
                  <a:pt x="754" y="9848"/>
                </a:cubicBezTo>
                <a:cubicBezTo>
                  <a:pt x="756" y="9897"/>
                  <a:pt x="777" y="9935"/>
                  <a:pt x="804" y="9935"/>
                </a:cubicBezTo>
                <a:cubicBezTo>
                  <a:pt x="832" y="9935"/>
                  <a:pt x="853" y="9895"/>
                  <a:pt x="851" y="9847"/>
                </a:cubicBezTo>
                <a:cubicBezTo>
                  <a:pt x="850" y="9798"/>
                  <a:pt x="827" y="9760"/>
                  <a:pt x="801" y="9760"/>
                </a:cubicBezTo>
                <a:close/>
                <a:moveTo>
                  <a:pt x="5987" y="9782"/>
                </a:moveTo>
                <a:cubicBezTo>
                  <a:pt x="5961" y="9782"/>
                  <a:pt x="5938" y="9819"/>
                  <a:pt x="5936" y="9869"/>
                </a:cubicBezTo>
                <a:cubicBezTo>
                  <a:pt x="5936" y="9918"/>
                  <a:pt x="5957" y="9958"/>
                  <a:pt x="5983" y="9958"/>
                </a:cubicBezTo>
                <a:cubicBezTo>
                  <a:pt x="6011" y="9958"/>
                  <a:pt x="6034" y="9919"/>
                  <a:pt x="6034" y="9871"/>
                </a:cubicBezTo>
                <a:cubicBezTo>
                  <a:pt x="6035" y="9822"/>
                  <a:pt x="6015" y="9782"/>
                  <a:pt x="5987" y="9782"/>
                </a:cubicBezTo>
                <a:close/>
                <a:moveTo>
                  <a:pt x="2277" y="7233"/>
                </a:moveTo>
                <a:cubicBezTo>
                  <a:pt x="2214" y="7233"/>
                  <a:pt x="2137" y="7401"/>
                  <a:pt x="2111" y="7481"/>
                </a:cubicBezTo>
                <a:cubicBezTo>
                  <a:pt x="2078" y="7583"/>
                  <a:pt x="1813" y="9303"/>
                  <a:pt x="1797" y="9494"/>
                </a:cubicBezTo>
                <a:cubicBezTo>
                  <a:pt x="1776" y="9782"/>
                  <a:pt x="1655" y="9675"/>
                  <a:pt x="1622" y="9774"/>
                </a:cubicBezTo>
                <a:cubicBezTo>
                  <a:pt x="1570" y="9920"/>
                  <a:pt x="1632" y="9980"/>
                  <a:pt x="1716" y="9980"/>
                </a:cubicBezTo>
                <a:cubicBezTo>
                  <a:pt x="1765" y="9980"/>
                  <a:pt x="1821" y="9960"/>
                  <a:pt x="1867" y="9925"/>
                </a:cubicBezTo>
                <a:cubicBezTo>
                  <a:pt x="1903" y="9896"/>
                  <a:pt x="1918" y="9881"/>
                  <a:pt x="1946" y="9881"/>
                </a:cubicBezTo>
                <a:cubicBezTo>
                  <a:pt x="1968" y="9881"/>
                  <a:pt x="1997" y="9890"/>
                  <a:pt x="2051" y="9911"/>
                </a:cubicBezTo>
                <a:cubicBezTo>
                  <a:pt x="2070" y="9918"/>
                  <a:pt x="2087" y="9922"/>
                  <a:pt x="2103" y="9922"/>
                </a:cubicBezTo>
                <a:cubicBezTo>
                  <a:pt x="2203" y="9922"/>
                  <a:pt x="2224" y="9776"/>
                  <a:pt x="2064" y="9624"/>
                </a:cubicBezTo>
                <a:cubicBezTo>
                  <a:pt x="1943" y="9506"/>
                  <a:pt x="2111" y="7865"/>
                  <a:pt x="2453" y="7542"/>
                </a:cubicBezTo>
                <a:lnTo>
                  <a:pt x="2453" y="7540"/>
                </a:lnTo>
                <a:cubicBezTo>
                  <a:pt x="2566" y="7436"/>
                  <a:pt x="2528" y="7349"/>
                  <a:pt x="2452" y="7349"/>
                </a:cubicBezTo>
                <a:cubicBezTo>
                  <a:pt x="2448" y="7349"/>
                  <a:pt x="2445" y="7349"/>
                  <a:pt x="2441" y="7349"/>
                </a:cubicBezTo>
                <a:cubicBezTo>
                  <a:pt x="2419" y="7352"/>
                  <a:pt x="2402" y="7353"/>
                  <a:pt x="2389" y="7353"/>
                </a:cubicBezTo>
                <a:cubicBezTo>
                  <a:pt x="2338" y="7353"/>
                  <a:pt x="2347" y="7333"/>
                  <a:pt x="2327" y="7283"/>
                </a:cubicBezTo>
                <a:cubicBezTo>
                  <a:pt x="2312" y="7248"/>
                  <a:pt x="2295" y="7233"/>
                  <a:pt x="2277" y="7233"/>
                </a:cubicBezTo>
                <a:close/>
                <a:moveTo>
                  <a:pt x="4551" y="7237"/>
                </a:moveTo>
                <a:cubicBezTo>
                  <a:pt x="4532" y="7237"/>
                  <a:pt x="4514" y="7251"/>
                  <a:pt x="4499" y="7287"/>
                </a:cubicBezTo>
                <a:cubicBezTo>
                  <a:pt x="4480" y="7335"/>
                  <a:pt x="4489" y="7355"/>
                  <a:pt x="4440" y="7355"/>
                </a:cubicBezTo>
                <a:cubicBezTo>
                  <a:pt x="4427" y="7355"/>
                  <a:pt x="4410" y="7353"/>
                  <a:pt x="4388" y="7351"/>
                </a:cubicBezTo>
                <a:cubicBezTo>
                  <a:pt x="4385" y="7350"/>
                  <a:pt x="4381" y="7350"/>
                  <a:pt x="4377" y="7350"/>
                </a:cubicBezTo>
                <a:cubicBezTo>
                  <a:pt x="4299" y="7350"/>
                  <a:pt x="4262" y="7437"/>
                  <a:pt x="4374" y="7543"/>
                </a:cubicBezTo>
                <a:cubicBezTo>
                  <a:pt x="4716" y="7865"/>
                  <a:pt x="4885" y="9508"/>
                  <a:pt x="4763" y="9626"/>
                </a:cubicBezTo>
                <a:cubicBezTo>
                  <a:pt x="4604" y="9778"/>
                  <a:pt x="4624" y="9923"/>
                  <a:pt x="4725" y="9923"/>
                </a:cubicBezTo>
                <a:cubicBezTo>
                  <a:pt x="4741" y="9923"/>
                  <a:pt x="4758" y="9920"/>
                  <a:pt x="4777" y="9912"/>
                </a:cubicBezTo>
                <a:cubicBezTo>
                  <a:pt x="4830" y="9892"/>
                  <a:pt x="4860" y="9882"/>
                  <a:pt x="4882" y="9882"/>
                </a:cubicBezTo>
                <a:cubicBezTo>
                  <a:pt x="4910" y="9882"/>
                  <a:pt x="4925" y="9898"/>
                  <a:pt x="4961" y="9926"/>
                </a:cubicBezTo>
                <a:lnTo>
                  <a:pt x="4963" y="9926"/>
                </a:lnTo>
                <a:cubicBezTo>
                  <a:pt x="5008" y="9962"/>
                  <a:pt x="5064" y="9983"/>
                  <a:pt x="5113" y="9983"/>
                </a:cubicBezTo>
                <a:cubicBezTo>
                  <a:pt x="5197" y="9983"/>
                  <a:pt x="5259" y="9922"/>
                  <a:pt x="5207" y="9775"/>
                </a:cubicBezTo>
                <a:cubicBezTo>
                  <a:pt x="5173" y="9678"/>
                  <a:pt x="5053" y="9784"/>
                  <a:pt x="5030" y="9498"/>
                </a:cubicBezTo>
                <a:cubicBezTo>
                  <a:pt x="5017" y="9307"/>
                  <a:pt x="4751" y="7585"/>
                  <a:pt x="4716" y="7483"/>
                </a:cubicBezTo>
                <a:cubicBezTo>
                  <a:pt x="4691" y="7404"/>
                  <a:pt x="4615" y="7237"/>
                  <a:pt x="4551" y="7237"/>
                </a:cubicBezTo>
                <a:close/>
                <a:moveTo>
                  <a:pt x="1891" y="9987"/>
                </a:moveTo>
                <a:cubicBezTo>
                  <a:pt x="1816" y="9987"/>
                  <a:pt x="1728" y="10045"/>
                  <a:pt x="1763" y="10227"/>
                </a:cubicBezTo>
                <a:cubicBezTo>
                  <a:pt x="1835" y="10605"/>
                  <a:pt x="2248" y="12353"/>
                  <a:pt x="2176" y="12590"/>
                </a:cubicBezTo>
                <a:lnTo>
                  <a:pt x="2176" y="12589"/>
                </a:lnTo>
                <a:lnTo>
                  <a:pt x="2176" y="12589"/>
                </a:lnTo>
                <a:cubicBezTo>
                  <a:pt x="2146" y="12685"/>
                  <a:pt x="2194" y="12726"/>
                  <a:pt x="2235" y="12726"/>
                </a:cubicBezTo>
                <a:cubicBezTo>
                  <a:pt x="2243" y="12726"/>
                  <a:pt x="2250" y="12725"/>
                  <a:pt x="2257" y="12722"/>
                </a:cubicBezTo>
                <a:cubicBezTo>
                  <a:pt x="2261" y="12720"/>
                  <a:pt x="2262" y="12720"/>
                  <a:pt x="2264" y="12719"/>
                </a:cubicBezTo>
                <a:cubicBezTo>
                  <a:pt x="2271" y="12715"/>
                  <a:pt x="2276" y="12710"/>
                  <a:pt x="2280" y="12703"/>
                </a:cubicBezTo>
                <a:cubicBezTo>
                  <a:pt x="2291" y="12680"/>
                  <a:pt x="2305" y="12673"/>
                  <a:pt x="2320" y="12673"/>
                </a:cubicBezTo>
                <a:cubicBezTo>
                  <a:pt x="2345" y="12673"/>
                  <a:pt x="2372" y="12695"/>
                  <a:pt x="2392" y="12707"/>
                </a:cubicBezTo>
                <a:cubicBezTo>
                  <a:pt x="2397" y="12709"/>
                  <a:pt x="2402" y="12711"/>
                  <a:pt x="2407" y="12711"/>
                </a:cubicBezTo>
                <a:cubicBezTo>
                  <a:pt x="2444" y="12711"/>
                  <a:pt x="2503" y="12652"/>
                  <a:pt x="2478" y="12542"/>
                </a:cubicBezTo>
                <a:cubicBezTo>
                  <a:pt x="2370" y="12089"/>
                  <a:pt x="2174" y="10579"/>
                  <a:pt x="2217" y="10324"/>
                </a:cubicBezTo>
                <a:cubicBezTo>
                  <a:pt x="2229" y="10250"/>
                  <a:pt x="2199" y="10153"/>
                  <a:pt x="2152" y="10153"/>
                </a:cubicBezTo>
                <a:cubicBezTo>
                  <a:pt x="2150" y="10153"/>
                  <a:pt x="2148" y="10153"/>
                  <a:pt x="2146" y="10154"/>
                </a:cubicBezTo>
                <a:cubicBezTo>
                  <a:pt x="2138" y="10155"/>
                  <a:pt x="2131" y="10156"/>
                  <a:pt x="2124" y="10156"/>
                </a:cubicBezTo>
                <a:cubicBezTo>
                  <a:pt x="2052" y="10156"/>
                  <a:pt x="2013" y="10094"/>
                  <a:pt x="1985" y="10030"/>
                </a:cubicBezTo>
                <a:cubicBezTo>
                  <a:pt x="1973" y="10005"/>
                  <a:pt x="1934" y="9987"/>
                  <a:pt x="1891" y="9987"/>
                </a:cubicBezTo>
                <a:close/>
                <a:moveTo>
                  <a:pt x="2532" y="12678"/>
                </a:moveTo>
                <a:cubicBezTo>
                  <a:pt x="2506" y="12678"/>
                  <a:pt x="2497" y="12698"/>
                  <a:pt x="2464" y="12733"/>
                </a:cubicBezTo>
                <a:cubicBezTo>
                  <a:pt x="2445" y="12751"/>
                  <a:pt x="2426" y="12758"/>
                  <a:pt x="2407" y="12758"/>
                </a:cubicBezTo>
                <a:cubicBezTo>
                  <a:pt x="2362" y="12758"/>
                  <a:pt x="2318" y="12719"/>
                  <a:pt x="2281" y="12719"/>
                </a:cubicBezTo>
                <a:cubicBezTo>
                  <a:pt x="2275" y="12719"/>
                  <a:pt x="2270" y="12720"/>
                  <a:pt x="2264" y="12722"/>
                </a:cubicBezTo>
                <a:lnTo>
                  <a:pt x="2259" y="12724"/>
                </a:lnTo>
                <a:cubicBezTo>
                  <a:pt x="2255" y="12726"/>
                  <a:pt x="2254" y="12727"/>
                  <a:pt x="2250" y="12729"/>
                </a:cubicBezTo>
                <a:cubicBezTo>
                  <a:pt x="2212" y="12764"/>
                  <a:pt x="2106" y="12832"/>
                  <a:pt x="2118" y="12908"/>
                </a:cubicBezTo>
                <a:cubicBezTo>
                  <a:pt x="2139" y="13045"/>
                  <a:pt x="1941" y="13014"/>
                  <a:pt x="1964" y="13264"/>
                </a:cubicBezTo>
                <a:cubicBezTo>
                  <a:pt x="1971" y="13341"/>
                  <a:pt x="2189" y="13383"/>
                  <a:pt x="2303" y="13383"/>
                </a:cubicBezTo>
                <a:cubicBezTo>
                  <a:pt x="2329" y="13383"/>
                  <a:pt x="2350" y="13381"/>
                  <a:pt x="2361" y="13377"/>
                </a:cubicBezTo>
                <a:cubicBezTo>
                  <a:pt x="2422" y="13350"/>
                  <a:pt x="2415" y="13274"/>
                  <a:pt x="2403" y="13196"/>
                </a:cubicBezTo>
                <a:cubicBezTo>
                  <a:pt x="2386" y="13061"/>
                  <a:pt x="2445" y="13186"/>
                  <a:pt x="2462" y="13062"/>
                </a:cubicBezTo>
                <a:cubicBezTo>
                  <a:pt x="2468" y="13021"/>
                  <a:pt x="2489" y="13009"/>
                  <a:pt x="2526" y="13009"/>
                </a:cubicBezTo>
                <a:cubicBezTo>
                  <a:pt x="2561" y="13009"/>
                  <a:pt x="2611" y="13020"/>
                  <a:pt x="2679" y="13029"/>
                </a:cubicBezTo>
                <a:cubicBezTo>
                  <a:pt x="2686" y="13030"/>
                  <a:pt x="2693" y="13031"/>
                  <a:pt x="2700" y="13031"/>
                </a:cubicBezTo>
                <a:cubicBezTo>
                  <a:pt x="2854" y="13031"/>
                  <a:pt x="2755" y="12765"/>
                  <a:pt x="2620" y="12707"/>
                </a:cubicBezTo>
                <a:cubicBezTo>
                  <a:pt x="2575" y="12687"/>
                  <a:pt x="2550" y="12678"/>
                  <a:pt x="2532" y="12678"/>
                </a:cubicBezTo>
                <a:close/>
                <a:moveTo>
                  <a:pt x="4937" y="9990"/>
                </a:moveTo>
                <a:cubicBezTo>
                  <a:pt x="4894" y="9990"/>
                  <a:pt x="4854" y="10009"/>
                  <a:pt x="4843" y="10034"/>
                </a:cubicBezTo>
                <a:cubicBezTo>
                  <a:pt x="4815" y="10097"/>
                  <a:pt x="4776" y="10157"/>
                  <a:pt x="4704" y="10157"/>
                </a:cubicBezTo>
                <a:cubicBezTo>
                  <a:pt x="4697" y="10157"/>
                  <a:pt x="4690" y="10157"/>
                  <a:pt x="4682" y="10155"/>
                </a:cubicBezTo>
                <a:cubicBezTo>
                  <a:pt x="4680" y="10155"/>
                  <a:pt x="4678" y="10155"/>
                  <a:pt x="4677" y="10155"/>
                </a:cubicBezTo>
                <a:cubicBezTo>
                  <a:pt x="4628" y="10155"/>
                  <a:pt x="4599" y="10253"/>
                  <a:pt x="4610" y="10327"/>
                </a:cubicBezTo>
                <a:cubicBezTo>
                  <a:pt x="4654" y="10582"/>
                  <a:pt x="4458" y="12091"/>
                  <a:pt x="4350" y="12545"/>
                </a:cubicBezTo>
                <a:cubicBezTo>
                  <a:pt x="4324" y="12655"/>
                  <a:pt x="4386" y="12714"/>
                  <a:pt x="4422" y="12714"/>
                </a:cubicBezTo>
                <a:cubicBezTo>
                  <a:pt x="4427" y="12714"/>
                  <a:pt x="4432" y="12712"/>
                  <a:pt x="4435" y="12710"/>
                </a:cubicBezTo>
                <a:cubicBezTo>
                  <a:pt x="4455" y="12698"/>
                  <a:pt x="4482" y="12676"/>
                  <a:pt x="4507" y="12676"/>
                </a:cubicBezTo>
                <a:cubicBezTo>
                  <a:pt x="4522" y="12676"/>
                  <a:pt x="4536" y="12684"/>
                  <a:pt x="4548" y="12707"/>
                </a:cubicBezTo>
                <a:cubicBezTo>
                  <a:pt x="4551" y="12712"/>
                  <a:pt x="4557" y="12719"/>
                  <a:pt x="4564" y="12722"/>
                </a:cubicBezTo>
                <a:cubicBezTo>
                  <a:pt x="4558" y="12720"/>
                  <a:pt x="4553" y="12719"/>
                  <a:pt x="4548" y="12719"/>
                </a:cubicBezTo>
                <a:cubicBezTo>
                  <a:pt x="4511" y="12719"/>
                  <a:pt x="4467" y="12758"/>
                  <a:pt x="4422" y="12758"/>
                </a:cubicBezTo>
                <a:cubicBezTo>
                  <a:pt x="4403" y="12758"/>
                  <a:pt x="4384" y="12751"/>
                  <a:pt x="4366" y="12733"/>
                </a:cubicBezTo>
                <a:cubicBezTo>
                  <a:pt x="4332" y="12699"/>
                  <a:pt x="4322" y="12680"/>
                  <a:pt x="4296" y="12680"/>
                </a:cubicBezTo>
                <a:cubicBezTo>
                  <a:pt x="4278" y="12680"/>
                  <a:pt x="4253" y="12689"/>
                  <a:pt x="4208" y="12708"/>
                </a:cubicBezTo>
                <a:cubicBezTo>
                  <a:pt x="4073" y="12765"/>
                  <a:pt x="3973" y="13033"/>
                  <a:pt x="4128" y="13033"/>
                </a:cubicBezTo>
                <a:cubicBezTo>
                  <a:pt x="4134" y="13033"/>
                  <a:pt x="4141" y="13032"/>
                  <a:pt x="4149" y="13031"/>
                </a:cubicBezTo>
                <a:cubicBezTo>
                  <a:pt x="4216" y="13022"/>
                  <a:pt x="4266" y="13011"/>
                  <a:pt x="4301" y="13011"/>
                </a:cubicBezTo>
                <a:cubicBezTo>
                  <a:pt x="4339" y="13011"/>
                  <a:pt x="4360" y="13023"/>
                  <a:pt x="4366" y="13064"/>
                </a:cubicBezTo>
                <a:cubicBezTo>
                  <a:pt x="4383" y="13186"/>
                  <a:pt x="4442" y="13062"/>
                  <a:pt x="4425" y="13198"/>
                </a:cubicBezTo>
                <a:cubicBezTo>
                  <a:pt x="4413" y="13276"/>
                  <a:pt x="4406" y="13350"/>
                  <a:pt x="4466" y="13377"/>
                </a:cubicBezTo>
                <a:lnTo>
                  <a:pt x="4466" y="13378"/>
                </a:lnTo>
                <a:cubicBezTo>
                  <a:pt x="4478" y="13383"/>
                  <a:pt x="4499" y="13386"/>
                  <a:pt x="4526" y="13386"/>
                </a:cubicBezTo>
                <a:cubicBezTo>
                  <a:pt x="4641" y="13386"/>
                  <a:pt x="4857" y="13343"/>
                  <a:pt x="4864" y="13267"/>
                </a:cubicBezTo>
                <a:cubicBezTo>
                  <a:pt x="4886" y="13017"/>
                  <a:pt x="4687" y="13048"/>
                  <a:pt x="4709" y="12911"/>
                </a:cubicBezTo>
                <a:cubicBezTo>
                  <a:pt x="4722" y="12835"/>
                  <a:pt x="4616" y="12766"/>
                  <a:pt x="4577" y="12733"/>
                </a:cubicBezTo>
                <a:cubicBezTo>
                  <a:pt x="4574" y="12731"/>
                  <a:pt x="4572" y="12729"/>
                  <a:pt x="4571" y="12727"/>
                </a:cubicBezTo>
                <a:lnTo>
                  <a:pt x="4571" y="12727"/>
                </a:lnTo>
                <a:cubicBezTo>
                  <a:pt x="4577" y="12730"/>
                  <a:pt x="4584" y="12732"/>
                  <a:pt x="4592" y="12732"/>
                </a:cubicBezTo>
                <a:cubicBezTo>
                  <a:pt x="4633" y="12732"/>
                  <a:pt x="4681" y="12690"/>
                  <a:pt x="4652" y="12594"/>
                </a:cubicBezTo>
                <a:cubicBezTo>
                  <a:pt x="4579" y="12354"/>
                  <a:pt x="4992" y="10607"/>
                  <a:pt x="5063" y="10228"/>
                </a:cubicBezTo>
                <a:cubicBezTo>
                  <a:pt x="5099" y="10047"/>
                  <a:pt x="5013" y="9990"/>
                  <a:pt x="4937" y="9990"/>
                </a:cubicBezTo>
                <a:close/>
                <a:moveTo>
                  <a:pt x="1915" y="13289"/>
                </a:moveTo>
                <a:cubicBezTo>
                  <a:pt x="1909" y="13289"/>
                  <a:pt x="1903" y="13292"/>
                  <a:pt x="1900" y="13297"/>
                </a:cubicBezTo>
                <a:lnTo>
                  <a:pt x="1730" y="13517"/>
                </a:lnTo>
                <a:cubicBezTo>
                  <a:pt x="1721" y="13529"/>
                  <a:pt x="1728" y="13550"/>
                  <a:pt x="1745" y="13564"/>
                </a:cubicBezTo>
                <a:cubicBezTo>
                  <a:pt x="1755" y="13573"/>
                  <a:pt x="1768" y="13578"/>
                  <a:pt x="1778" y="13578"/>
                </a:cubicBezTo>
                <a:cubicBezTo>
                  <a:pt x="1784" y="13578"/>
                  <a:pt x="1790" y="13576"/>
                  <a:pt x="1794" y="13571"/>
                </a:cubicBezTo>
                <a:lnTo>
                  <a:pt x="1964" y="13350"/>
                </a:lnTo>
                <a:cubicBezTo>
                  <a:pt x="1972" y="13338"/>
                  <a:pt x="1964" y="13318"/>
                  <a:pt x="1946" y="13304"/>
                </a:cubicBezTo>
                <a:cubicBezTo>
                  <a:pt x="1936" y="13294"/>
                  <a:pt x="1925" y="13289"/>
                  <a:pt x="1915" y="13289"/>
                </a:cubicBezTo>
                <a:close/>
                <a:moveTo>
                  <a:pt x="4913" y="13291"/>
                </a:moveTo>
                <a:cubicBezTo>
                  <a:pt x="4904" y="13291"/>
                  <a:pt x="4892" y="13295"/>
                  <a:pt x="4881" y="13304"/>
                </a:cubicBezTo>
                <a:cubicBezTo>
                  <a:pt x="4864" y="13319"/>
                  <a:pt x="4855" y="13340"/>
                  <a:pt x="4866" y="13350"/>
                </a:cubicBezTo>
                <a:lnTo>
                  <a:pt x="5034" y="13573"/>
                </a:lnTo>
                <a:cubicBezTo>
                  <a:pt x="5038" y="13577"/>
                  <a:pt x="5044" y="13579"/>
                  <a:pt x="5050" y="13579"/>
                </a:cubicBezTo>
                <a:cubicBezTo>
                  <a:pt x="5060" y="13579"/>
                  <a:pt x="5072" y="13574"/>
                  <a:pt x="5083" y="13566"/>
                </a:cubicBezTo>
                <a:cubicBezTo>
                  <a:pt x="5100" y="13550"/>
                  <a:pt x="5107" y="13529"/>
                  <a:pt x="5098" y="13519"/>
                </a:cubicBezTo>
                <a:lnTo>
                  <a:pt x="4928" y="13297"/>
                </a:lnTo>
                <a:cubicBezTo>
                  <a:pt x="4925" y="13293"/>
                  <a:pt x="4919" y="13291"/>
                  <a:pt x="4913" y="13291"/>
                </a:cubicBezTo>
                <a:close/>
                <a:moveTo>
                  <a:pt x="2022" y="13360"/>
                </a:moveTo>
                <a:cubicBezTo>
                  <a:pt x="2014" y="13360"/>
                  <a:pt x="2008" y="13362"/>
                  <a:pt x="2004" y="13368"/>
                </a:cubicBezTo>
                <a:lnTo>
                  <a:pt x="1846" y="13595"/>
                </a:lnTo>
                <a:cubicBezTo>
                  <a:pt x="1837" y="13607"/>
                  <a:pt x="1846" y="13628"/>
                  <a:pt x="1865" y="13642"/>
                </a:cubicBezTo>
                <a:cubicBezTo>
                  <a:pt x="1874" y="13650"/>
                  <a:pt x="1886" y="13654"/>
                  <a:pt x="1895" y="13654"/>
                </a:cubicBezTo>
                <a:cubicBezTo>
                  <a:pt x="1902" y="13654"/>
                  <a:pt x="1909" y="13651"/>
                  <a:pt x="1912" y="13646"/>
                </a:cubicBezTo>
                <a:lnTo>
                  <a:pt x="2071" y="13416"/>
                </a:lnTo>
                <a:cubicBezTo>
                  <a:pt x="2078" y="13406"/>
                  <a:pt x="2071" y="13385"/>
                  <a:pt x="2052" y="13371"/>
                </a:cubicBezTo>
                <a:cubicBezTo>
                  <a:pt x="2042" y="13364"/>
                  <a:pt x="2031" y="13360"/>
                  <a:pt x="2022" y="13360"/>
                </a:cubicBezTo>
                <a:close/>
                <a:moveTo>
                  <a:pt x="4806" y="13360"/>
                </a:moveTo>
                <a:cubicBezTo>
                  <a:pt x="4797" y="13360"/>
                  <a:pt x="4786" y="13364"/>
                  <a:pt x="4775" y="13371"/>
                </a:cubicBezTo>
                <a:cubicBezTo>
                  <a:pt x="4756" y="13385"/>
                  <a:pt x="4749" y="13406"/>
                  <a:pt x="4756" y="13418"/>
                </a:cubicBezTo>
                <a:lnTo>
                  <a:pt x="4916" y="13647"/>
                </a:lnTo>
                <a:cubicBezTo>
                  <a:pt x="4919" y="13652"/>
                  <a:pt x="4926" y="13655"/>
                  <a:pt x="4934" y="13655"/>
                </a:cubicBezTo>
                <a:cubicBezTo>
                  <a:pt x="4943" y="13655"/>
                  <a:pt x="4953" y="13651"/>
                  <a:pt x="4963" y="13644"/>
                </a:cubicBezTo>
                <a:cubicBezTo>
                  <a:pt x="4982" y="13630"/>
                  <a:pt x="4991" y="13609"/>
                  <a:pt x="4982" y="13597"/>
                </a:cubicBezTo>
                <a:lnTo>
                  <a:pt x="4824" y="13368"/>
                </a:lnTo>
                <a:cubicBezTo>
                  <a:pt x="4820" y="13362"/>
                  <a:pt x="4814" y="13360"/>
                  <a:pt x="4806" y="13360"/>
                </a:cubicBezTo>
                <a:close/>
                <a:moveTo>
                  <a:pt x="2132" y="13403"/>
                </a:moveTo>
                <a:cubicBezTo>
                  <a:pt x="2124" y="13403"/>
                  <a:pt x="2117" y="13406"/>
                  <a:pt x="2113" y="13411"/>
                </a:cubicBezTo>
                <a:lnTo>
                  <a:pt x="1962" y="13646"/>
                </a:lnTo>
                <a:cubicBezTo>
                  <a:pt x="1953" y="13658"/>
                  <a:pt x="1962" y="13677"/>
                  <a:pt x="1981" y="13691"/>
                </a:cubicBezTo>
                <a:cubicBezTo>
                  <a:pt x="1991" y="13698"/>
                  <a:pt x="2002" y="13701"/>
                  <a:pt x="2011" y="13701"/>
                </a:cubicBezTo>
                <a:cubicBezTo>
                  <a:pt x="2019" y="13701"/>
                  <a:pt x="2026" y="13698"/>
                  <a:pt x="2030" y="13692"/>
                </a:cubicBezTo>
                <a:lnTo>
                  <a:pt x="2181" y="13458"/>
                </a:lnTo>
                <a:cubicBezTo>
                  <a:pt x="2189" y="13448"/>
                  <a:pt x="2181" y="13427"/>
                  <a:pt x="2162" y="13413"/>
                </a:cubicBezTo>
                <a:cubicBezTo>
                  <a:pt x="2151" y="13406"/>
                  <a:pt x="2141" y="13403"/>
                  <a:pt x="2132" y="13403"/>
                </a:cubicBezTo>
                <a:close/>
                <a:moveTo>
                  <a:pt x="4696" y="13403"/>
                </a:moveTo>
                <a:cubicBezTo>
                  <a:pt x="4687" y="13403"/>
                  <a:pt x="4676" y="13407"/>
                  <a:pt x="4664" y="13415"/>
                </a:cubicBezTo>
                <a:cubicBezTo>
                  <a:pt x="4645" y="13427"/>
                  <a:pt x="4638" y="13448"/>
                  <a:pt x="4645" y="13460"/>
                </a:cubicBezTo>
                <a:lnTo>
                  <a:pt x="4796" y="13694"/>
                </a:lnTo>
                <a:cubicBezTo>
                  <a:pt x="4800" y="13700"/>
                  <a:pt x="4807" y="13702"/>
                  <a:pt x="4815" y="13702"/>
                </a:cubicBezTo>
                <a:cubicBezTo>
                  <a:pt x="4824" y="13702"/>
                  <a:pt x="4835" y="13699"/>
                  <a:pt x="4845" y="13692"/>
                </a:cubicBezTo>
                <a:cubicBezTo>
                  <a:pt x="4864" y="13678"/>
                  <a:pt x="4873" y="13658"/>
                  <a:pt x="4864" y="13646"/>
                </a:cubicBezTo>
                <a:lnTo>
                  <a:pt x="4713" y="13411"/>
                </a:lnTo>
                <a:cubicBezTo>
                  <a:pt x="4710" y="13406"/>
                  <a:pt x="4704" y="13403"/>
                  <a:pt x="4696" y="13403"/>
                </a:cubicBezTo>
                <a:close/>
                <a:moveTo>
                  <a:pt x="2288" y="13410"/>
                </a:moveTo>
                <a:cubicBezTo>
                  <a:pt x="2280" y="13410"/>
                  <a:pt x="2274" y="13413"/>
                  <a:pt x="2271" y="13418"/>
                </a:cubicBezTo>
                <a:lnTo>
                  <a:pt x="2110" y="13646"/>
                </a:lnTo>
                <a:cubicBezTo>
                  <a:pt x="2103" y="13656"/>
                  <a:pt x="2110" y="13678"/>
                  <a:pt x="2129" y="13691"/>
                </a:cubicBezTo>
                <a:cubicBezTo>
                  <a:pt x="2139" y="13699"/>
                  <a:pt x="2150" y="13703"/>
                  <a:pt x="2160" y="13703"/>
                </a:cubicBezTo>
                <a:cubicBezTo>
                  <a:pt x="2167" y="13703"/>
                  <a:pt x="2174" y="13700"/>
                  <a:pt x="2177" y="13696"/>
                </a:cubicBezTo>
                <a:lnTo>
                  <a:pt x="2337" y="13468"/>
                </a:lnTo>
                <a:cubicBezTo>
                  <a:pt x="2346" y="13456"/>
                  <a:pt x="2337" y="13436"/>
                  <a:pt x="2318" y="13422"/>
                </a:cubicBezTo>
                <a:cubicBezTo>
                  <a:pt x="2308" y="13414"/>
                  <a:pt x="2297" y="13410"/>
                  <a:pt x="2288" y="13410"/>
                </a:cubicBezTo>
                <a:close/>
                <a:moveTo>
                  <a:pt x="4539" y="13410"/>
                </a:moveTo>
                <a:cubicBezTo>
                  <a:pt x="4530" y="13410"/>
                  <a:pt x="4519" y="13414"/>
                  <a:pt x="4510" y="13422"/>
                </a:cubicBezTo>
                <a:cubicBezTo>
                  <a:pt x="4491" y="13436"/>
                  <a:pt x="4482" y="13456"/>
                  <a:pt x="4491" y="13468"/>
                </a:cubicBezTo>
                <a:lnTo>
                  <a:pt x="4650" y="13696"/>
                </a:lnTo>
                <a:cubicBezTo>
                  <a:pt x="4654" y="13701"/>
                  <a:pt x="4660" y="13703"/>
                  <a:pt x="4667" y="13703"/>
                </a:cubicBezTo>
                <a:cubicBezTo>
                  <a:pt x="4677" y="13703"/>
                  <a:pt x="4688" y="13699"/>
                  <a:pt x="4699" y="13692"/>
                </a:cubicBezTo>
                <a:cubicBezTo>
                  <a:pt x="4716" y="13677"/>
                  <a:pt x="4725" y="13658"/>
                  <a:pt x="4716" y="13646"/>
                </a:cubicBezTo>
                <a:lnTo>
                  <a:pt x="4557" y="13418"/>
                </a:lnTo>
                <a:cubicBezTo>
                  <a:pt x="4553" y="13413"/>
                  <a:pt x="4546" y="13410"/>
                  <a:pt x="4539" y="13410"/>
                </a:cubicBezTo>
                <a:close/>
                <a:moveTo>
                  <a:pt x="5123" y="13571"/>
                </a:moveTo>
                <a:cubicBezTo>
                  <a:pt x="5116" y="13571"/>
                  <a:pt x="5105" y="13576"/>
                  <a:pt x="5095" y="13587"/>
                </a:cubicBezTo>
                <a:cubicBezTo>
                  <a:pt x="5081" y="13599"/>
                  <a:pt x="5072" y="13614"/>
                  <a:pt x="5077" y="13619"/>
                </a:cubicBezTo>
                <a:lnTo>
                  <a:pt x="5166" y="13722"/>
                </a:lnTo>
                <a:cubicBezTo>
                  <a:pt x="5167" y="13723"/>
                  <a:pt x="5168" y="13724"/>
                  <a:pt x="5170" y="13724"/>
                </a:cubicBezTo>
                <a:cubicBezTo>
                  <a:pt x="5176" y="13724"/>
                  <a:pt x="5188" y="13717"/>
                  <a:pt x="5199" y="13708"/>
                </a:cubicBezTo>
                <a:cubicBezTo>
                  <a:pt x="5214" y="13694"/>
                  <a:pt x="5221" y="13680"/>
                  <a:pt x="5216" y="13675"/>
                </a:cubicBezTo>
                <a:lnTo>
                  <a:pt x="5128" y="13573"/>
                </a:lnTo>
                <a:cubicBezTo>
                  <a:pt x="5127" y="13571"/>
                  <a:pt x="5125" y="13571"/>
                  <a:pt x="5123" y="13571"/>
                </a:cubicBezTo>
                <a:close/>
                <a:moveTo>
                  <a:pt x="1705" y="13571"/>
                </a:moveTo>
                <a:cubicBezTo>
                  <a:pt x="1703" y="13571"/>
                  <a:pt x="1701" y="13571"/>
                  <a:pt x="1700" y="13573"/>
                </a:cubicBezTo>
                <a:lnTo>
                  <a:pt x="1612" y="13675"/>
                </a:lnTo>
                <a:cubicBezTo>
                  <a:pt x="1606" y="13680"/>
                  <a:pt x="1615" y="13694"/>
                  <a:pt x="1629" y="13708"/>
                </a:cubicBezTo>
                <a:cubicBezTo>
                  <a:pt x="1639" y="13718"/>
                  <a:pt x="1651" y="13724"/>
                  <a:pt x="1657" y="13724"/>
                </a:cubicBezTo>
                <a:cubicBezTo>
                  <a:pt x="1659" y="13724"/>
                  <a:pt x="1661" y="13723"/>
                  <a:pt x="1662" y="13722"/>
                </a:cubicBezTo>
                <a:lnTo>
                  <a:pt x="1750" y="13619"/>
                </a:lnTo>
                <a:cubicBezTo>
                  <a:pt x="1756" y="13614"/>
                  <a:pt x="1749" y="13600"/>
                  <a:pt x="1733" y="13587"/>
                </a:cubicBezTo>
                <a:cubicBezTo>
                  <a:pt x="1723" y="13576"/>
                  <a:pt x="1711" y="13571"/>
                  <a:pt x="1705" y="13571"/>
                </a:cubicBezTo>
                <a:close/>
                <a:moveTo>
                  <a:pt x="5013" y="13639"/>
                </a:moveTo>
                <a:cubicBezTo>
                  <a:pt x="5005" y="13639"/>
                  <a:pt x="4993" y="13645"/>
                  <a:pt x="4982" y="13654"/>
                </a:cubicBezTo>
                <a:cubicBezTo>
                  <a:pt x="4966" y="13668"/>
                  <a:pt x="4956" y="13684"/>
                  <a:pt x="4961" y="13689"/>
                </a:cubicBezTo>
                <a:lnTo>
                  <a:pt x="5039" y="13796"/>
                </a:lnTo>
                <a:cubicBezTo>
                  <a:pt x="5040" y="13798"/>
                  <a:pt x="5042" y="13798"/>
                  <a:pt x="5044" y="13798"/>
                </a:cubicBezTo>
                <a:cubicBezTo>
                  <a:pt x="5051" y="13798"/>
                  <a:pt x="5064" y="13793"/>
                  <a:pt x="5077" y="13783"/>
                </a:cubicBezTo>
                <a:cubicBezTo>
                  <a:pt x="5093" y="13769"/>
                  <a:pt x="5103" y="13755"/>
                  <a:pt x="5098" y="13748"/>
                </a:cubicBezTo>
                <a:lnTo>
                  <a:pt x="5020" y="13642"/>
                </a:lnTo>
                <a:cubicBezTo>
                  <a:pt x="5019" y="13640"/>
                  <a:pt x="5016" y="13639"/>
                  <a:pt x="5013" y="13639"/>
                </a:cubicBezTo>
                <a:close/>
                <a:moveTo>
                  <a:pt x="1814" y="13640"/>
                </a:moveTo>
                <a:cubicBezTo>
                  <a:pt x="1811" y="13640"/>
                  <a:pt x="1809" y="13641"/>
                  <a:pt x="1808" y="13642"/>
                </a:cubicBezTo>
                <a:lnTo>
                  <a:pt x="1730" y="13750"/>
                </a:lnTo>
                <a:cubicBezTo>
                  <a:pt x="1724" y="13755"/>
                  <a:pt x="1735" y="13770"/>
                  <a:pt x="1750" y="13784"/>
                </a:cubicBezTo>
                <a:cubicBezTo>
                  <a:pt x="1762" y="13793"/>
                  <a:pt x="1774" y="13799"/>
                  <a:pt x="1782" y="13799"/>
                </a:cubicBezTo>
                <a:cubicBezTo>
                  <a:pt x="1785" y="13799"/>
                  <a:pt x="1787" y="13798"/>
                  <a:pt x="1789" y="13796"/>
                </a:cubicBezTo>
                <a:lnTo>
                  <a:pt x="1867" y="13689"/>
                </a:lnTo>
                <a:lnTo>
                  <a:pt x="1868" y="13691"/>
                </a:lnTo>
                <a:cubicBezTo>
                  <a:pt x="1872" y="13684"/>
                  <a:pt x="1861" y="13670"/>
                  <a:pt x="1846" y="13656"/>
                </a:cubicBezTo>
                <a:cubicBezTo>
                  <a:pt x="1833" y="13646"/>
                  <a:pt x="1821" y="13640"/>
                  <a:pt x="1814" y="13640"/>
                </a:cubicBezTo>
                <a:close/>
                <a:moveTo>
                  <a:pt x="2111" y="13713"/>
                </a:moveTo>
                <a:cubicBezTo>
                  <a:pt x="2098" y="13713"/>
                  <a:pt x="2082" y="13721"/>
                  <a:pt x="2070" y="13734"/>
                </a:cubicBezTo>
                <a:cubicBezTo>
                  <a:pt x="2051" y="13755"/>
                  <a:pt x="2047" y="13784"/>
                  <a:pt x="2061" y="13798"/>
                </a:cubicBezTo>
                <a:cubicBezTo>
                  <a:pt x="2067" y="13803"/>
                  <a:pt x="2074" y="13805"/>
                  <a:pt x="2081" y="13805"/>
                </a:cubicBezTo>
                <a:cubicBezTo>
                  <a:pt x="2095" y="13805"/>
                  <a:pt x="2111" y="13798"/>
                  <a:pt x="2123" y="13784"/>
                </a:cubicBezTo>
                <a:cubicBezTo>
                  <a:pt x="2143" y="13764"/>
                  <a:pt x="2146" y="13734"/>
                  <a:pt x="2130" y="13720"/>
                </a:cubicBezTo>
                <a:cubicBezTo>
                  <a:pt x="2126" y="13715"/>
                  <a:pt x="2119" y="13713"/>
                  <a:pt x="2111" y="13713"/>
                </a:cubicBezTo>
                <a:close/>
                <a:moveTo>
                  <a:pt x="4715" y="13713"/>
                </a:moveTo>
                <a:cubicBezTo>
                  <a:pt x="4707" y="13713"/>
                  <a:pt x="4700" y="13715"/>
                  <a:pt x="4696" y="13720"/>
                </a:cubicBezTo>
                <a:cubicBezTo>
                  <a:pt x="4683" y="13734"/>
                  <a:pt x="4687" y="13764"/>
                  <a:pt x="4704" y="13784"/>
                </a:cubicBezTo>
                <a:cubicBezTo>
                  <a:pt x="4716" y="13799"/>
                  <a:pt x="4732" y="13806"/>
                  <a:pt x="4746" y="13806"/>
                </a:cubicBezTo>
                <a:cubicBezTo>
                  <a:pt x="4754" y="13806"/>
                  <a:pt x="4762" y="13803"/>
                  <a:pt x="4767" y="13798"/>
                </a:cubicBezTo>
                <a:cubicBezTo>
                  <a:pt x="4781" y="13784"/>
                  <a:pt x="4777" y="13757"/>
                  <a:pt x="4758" y="13736"/>
                </a:cubicBezTo>
                <a:cubicBezTo>
                  <a:pt x="4746" y="13721"/>
                  <a:pt x="4729" y="13713"/>
                  <a:pt x="4715" y="13713"/>
                </a:cubicBezTo>
                <a:close/>
                <a:moveTo>
                  <a:pt x="1946" y="13700"/>
                </a:moveTo>
                <a:cubicBezTo>
                  <a:pt x="1945" y="13700"/>
                  <a:pt x="1944" y="13700"/>
                  <a:pt x="1943" y="13701"/>
                </a:cubicBezTo>
                <a:lnTo>
                  <a:pt x="1884" y="13776"/>
                </a:lnTo>
                <a:cubicBezTo>
                  <a:pt x="1881" y="13779"/>
                  <a:pt x="1889" y="13791"/>
                  <a:pt x="1903" y="13803"/>
                </a:cubicBezTo>
                <a:cubicBezTo>
                  <a:pt x="1915" y="13813"/>
                  <a:pt x="1926" y="13820"/>
                  <a:pt x="1932" y="13820"/>
                </a:cubicBezTo>
                <a:cubicBezTo>
                  <a:pt x="1933" y="13820"/>
                  <a:pt x="1934" y="13820"/>
                  <a:pt x="1934" y="13819"/>
                </a:cubicBezTo>
                <a:lnTo>
                  <a:pt x="1995" y="13744"/>
                </a:lnTo>
                <a:cubicBezTo>
                  <a:pt x="1997" y="13741"/>
                  <a:pt x="1988" y="13729"/>
                  <a:pt x="1974" y="13717"/>
                </a:cubicBezTo>
                <a:cubicBezTo>
                  <a:pt x="1963" y="13707"/>
                  <a:pt x="1951" y="13700"/>
                  <a:pt x="1946" y="13700"/>
                </a:cubicBezTo>
                <a:close/>
                <a:moveTo>
                  <a:pt x="4881" y="13701"/>
                </a:moveTo>
                <a:cubicBezTo>
                  <a:pt x="4875" y="13701"/>
                  <a:pt x="4864" y="13707"/>
                  <a:pt x="4853" y="13717"/>
                </a:cubicBezTo>
                <a:cubicBezTo>
                  <a:pt x="4840" y="13729"/>
                  <a:pt x="4831" y="13743"/>
                  <a:pt x="4833" y="13746"/>
                </a:cubicBezTo>
                <a:lnTo>
                  <a:pt x="4893" y="13819"/>
                </a:lnTo>
                <a:cubicBezTo>
                  <a:pt x="4894" y="13820"/>
                  <a:pt x="4895" y="13820"/>
                  <a:pt x="4897" y="13820"/>
                </a:cubicBezTo>
                <a:cubicBezTo>
                  <a:pt x="4903" y="13820"/>
                  <a:pt x="4914" y="13815"/>
                  <a:pt x="4925" y="13805"/>
                </a:cubicBezTo>
                <a:cubicBezTo>
                  <a:pt x="4938" y="13793"/>
                  <a:pt x="4947" y="13779"/>
                  <a:pt x="4944" y="13776"/>
                </a:cubicBezTo>
                <a:lnTo>
                  <a:pt x="4885" y="13703"/>
                </a:lnTo>
                <a:cubicBezTo>
                  <a:pt x="4884" y="13702"/>
                  <a:pt x="4883" y="13701"/>
                  <a:pt x="4881" y="13701"/>
                </a:cubicBezTo>
                <a:close/>
                <a:moveTo>
                  <a:pt x="1579" y="13714"/>
                </a:moveTo>
                <a:cubicBezTo>
                  <a:pt x="1561" y="13714"/>
                  <a:pt x="1539" y="13726"/>
                  <a:pt x="1520" y="13746"/>
                </a:cubicBezTo>
                <a:cubicBezTo>
                  <a:pt x="1493" y="13776"/>
                  <a:pt x="1485" y="13814"/>
                  <a:pt x="1502" y="13829"/>
                </a:cubicBezTo>
                <a:cubicBezTo>
                  <a:pt x="1508" y="13834"/>
                  <a:pt x="1515" y="13837"/>
                  <a:pt x="1523" y="13837"/>
                </a:cubicBezTo>
                <a:cubicBezTo>
                  <a:pt x="1541" y="13837"/>
                  <a:pt x="1565" y="13825"/>
                  <a:pt x="1584" y="13805"/>
                </a:cubicBezTo>
                <a:cubicBezTo>
                  <a:pt x="1610" y="13774"/>
                  <a:pt x="1618" y="13737"/>
                  <a:pt x="1601" y="13722"/>
                </a:cubicBezTo>
                <a:cubicBezTo>
                  <a:pt x="1595" y="13716"/>
                  <a:pt x="1588" y="13714"/>
                  <a:pt x="1579" y="13714"/>
                </a:cubicBezTo>
                <a:close/>
                <a:moveTo>
                  <a:pt x="5249" y="13715"/>
                </a:moveTo>
                <a:cubicBezTo>
                  <a:pt x="5241" y="13715"/>
                  <a:pt x="5234" y="13717"/>
                  <a:pt x="5228" y="13722"/>
                </a:cubicBezTo>
                <a:cubicBezTo>
                  <a:pt x="5209" y="13737"/>
                  <a:pt x="5218" y="13776"/>
                  <a:pt x="5244" y="13805"/>
                </a:cubicBezTo>
                <a:cubicBezTo>
                  <a:pt x="5263" y="13827"/>
                  <a:pt x="5286" y="13838"/>
                  <a:pt x="5305" y="13838"/>
                </a:cubicBezTo>
                <a:cubicBezTo>
                  <a:pt x="5313" y="13838"/>
                  <a:pt x="5320" y="13836"/>
                  <a:pt x="5326" y="13831"/>
                </a:cubicBezTo>
                <a:cubicBezTo>
                  <a:pt x="5343" y="13814"/>
                  <a:pt x="5334" y="13777"/>
                  <a:pt x="5308" y="13748"/>
                </a:cubicBezTo>
                <a:cubicBezTo>
                  <a:pt x="5289" y="13726"/>
                  <a:pt x="5266" y="13715"/>
                  <a:pt x="5249" y="13715"/>
                </a:cubicBezTo>
                <a:close/>
                <a:moveTo>
                  <a:pt x="1710" y="13786"/>
                </a:moveTo>
                <a:cubicBezTo>
                  <a:pt x="1691" y="13786"/>
                  <a:pt x="1667" y="13798"/>
                  <a:pt x="1648" y="13819"/>
                </a:cubicBezTo>
                <a:cubicBezTo>
                  <a:pt x="1622" y="13849"/>
                  <a:pt x="1613" y="13887"/>
                  <a:pt x="1632" y="13902"/>
                </a:cubicBezTo>
                <a:cubicBezTo>
                  <a:pt x="1638" y="13907"/>
                  <a:pt x="1645" y="13910"/>
                  <a:pt x="1653" y="13910"/>
                </a:cubicBezTo>
                <a:cubicBezTo>
                  <a:pt x="1671" y="13910"/>
                  <a:pt x="1693" y="13898"/>
                  <a:pt x="1712" y="13878"/>
                </a:cubicBezTo>
                <a:cubicBezTo>
                  <a:pt x="1738" y="13847"/>
                  <a:pt x="1747" y="13810"/>
                  <a:pt x="1730" y="13793"/>
                </a:cubicBezTo>
                <a:cubicBezTo>
                  <a:pt x="1724" y="13788"/>
                  <a:pt x="1717" y="13786"/>
                  <a:pt x="1710" y="13786"/>
                </a:cubicBezTo>
                <a:close/>
                <a:moveTo>
                  <a:pt x="5119" y="13788"/>
                </a:moveTo>
                <a:cubicBezTo>
                  <a:pt x="5111" y="13788"/>
                  <a:pt x="5104" y="13790"/>
                  <a:pt x="5098" y="13795"/>
                </a:cubicBezTo>
                <a:cubicBezTo>
                  <a:pt x="5081" y="13810"/>
                  <a:pt x="5089" y="13849"/>
                  <a:pt x="5116" y="13878"/>
                </a:cubicBezTo>
                <a:cubicBezTo>
                  <a:pt x="5135" y="13900"/>
                  <a:pt x="5157" y="13911"/>
                  <a:pt x="5175" y="13911"/>
                </a:cubicBezTo>
                <a:cubicBezTo>
                  <a:pt x="5183" y="13911"/>
                  <a:pt x="5190" y="13909"/>
                  <a:pt x="5195" y="13904"/>
                </a:cubicBezTo>
                <a:cubicBezTo>
                  <a:pt x="5214" y="13887"/>
                  <a:pt x="5206" y="13850"/>
                  <a:pt x="5180" y="13821"/>
                </a:cubicBezTo>
                <a:cubicBezTo>
                  <a:pt x="5161" y="13799"/>
                  <a:pt x="5137" y="13788"/>
                  <a:pt x="5119" y="13788"/>
                </a:cubicBezTo>
                <a:close/>
                <a:moveTo>
                  <a:pt x="1875" y="13814"/>
                </a:moveTo>
                <a:cubicBezTo>
                  <a:pt x="1860" y="13814"/>
                  <a:pt x="1840" y="13824"/>
                  <a:pt x="1825" y="13842"/>
                </a:cubicBezTo>
                <a:cubicBezTo>
                  <a:pt x="1802" y="13866"/>
                  <a:pt x="1795" y="13899"/>
                  <a:pt x="1811" y="13913"/>
                </a:cubicBezTo>
                <a:cubicBezTo>
                  <a:pt x="1816" y="13918"/>
                  <a:pt x="1823" y="13921"/>
                  <a:pt x="1831" y="13921"/>
                </a:cubicBezTo>
                <a:cubicBezTo>
                  <a:pt x="1847" y="13921"/>
                  <a:pt x="1866" y="13911"/>
                  <a:pt x="1881" y="13894"/>
                </a:cubicBezTo>
                <a:cubicBezTo>
                  <a:pt x="1903" y="13868"/>
                  <a:pt x="1910" y="13836"/>
                  <a:pt x="1894" y="13821"/>
                </a:cubicBezTo>
                <a:cubicBezTo>
                  <a:pt x="1889" y="13816"/>
                  <a:pt x="1883" y="13814"/>
                  <a:pt x="1875" y="13814"/>
                </a:cubicBezTo>
                <a:close/>
                <a:moveTo>
                  <a:pt x="4952" y="13814"/>
                </a:moveTo>
                <a:cubicBezTo>
                  <a:pt x="4945" y="13814"/>
                  <a:pt x="4938" y="13816"/>
                  <a:pt x="4933" y="13821"/>
                </a:cubicBezTo>
                <a:cubicBezTo>
                  <a:pt x="4918" y="13836"/>
                  <a:pt x="4925" y="13868"/>
                  <a:pt x="4947" y="13894"/>
                </a:cubicBezTo>
                <a:cubicBezTo>
                  <a:pt x="4962" y="13911"/>
                  <a:pt x="4981" y="13921"/>
                  <a:pt x="4996" y="13921"/>
                </a:cubicBezTo>
                <a:cubicBezTo>
                  <a:pt x="5004" y="13921"/>
                  <a:pt x="5011" y="13918"/>
                  <a:pt x="5017" y="13913"/>
                </a:cubicBezTo>
                <a:cubicBezTo>
                  <a:pt x="5032" y="13899"/>
                  <a:pt x="5025" y="13868"/>
                  <a:pt x="5003" y="13842"/>
                </a:cubicBezTo>
                <a:cubicBezTo>
                  <a:pt x="4987" y="13824"/>
                  <a:pt x="4968" y="13814"/>
                  <a:pt x="4952" y="138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9A7D0C02-1CE0-4E79-B901-FEB41C37E47B}"/>
              </a:ext>
            </a:extLst>
          </p:cNvPr>
          <p:cNvPicPr>
            <a:picLocks noChangeAspect="1"/>
          </p:cNvPicPr>
          <p:nvPr/>
        </p:nvPicPr>
        <p:blipFill>
          <a:blip r:embed="rId3"/>
          <a:stretch>
            <a:fillRect/>
          </a:stretch>
        </p:blipFill>
        <p:spPr>
          <a:xfrm>
            <a:off x="1658963" y="1141883"/>
            <a:ext cx="5826074" cy="3282295"/>
          </a:xfrm>
          <a:prstGeom prst="rect">
            <a:avLst/>
          </a:prstGeom>
        </p:spPr>
      </p:pic>
    </p:spTree>
    <p:extLst>
      <p:ext uri="{BB962C8B-B14F-4D97-AF65-F5344CB8AC3E}">
        <p14:creationId xmlns:p14="http://schemas.microsoft.com/office/powerpoint/2010/main" val="42591824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FINISH OF THE GAME</a:t>
            </a:r>
            <a:endParaRPr dirty="0"/>
          </a:p>
        </p:txBody>
      </p:sp>
      <p:sp>
        <p:nvSpPr>
          <p:cNvPr id="406" name="Google Shape;406;p51"/>
          <p:cNvSpPr/>
          <p:nvPr/>
        </p:nvSpPr>
        <p:spPr>
          <a:xfrm>
            <a:off x="7717754" y="3617899"/>
            <a:ext cx="309830" cy="574807"/>
          </a:xfrm>
          <a:custGeom>
            <a:avLst/>
            <a:gdLst/>
            <a:ahLst/>
            <a:cxnLst/>
            <a:rect l="l" t="t" r="r" b="b"/>
            <a:pathLst>
              <a:path w="7032" h="13046" extrusionOk="0">
                <a:moveTo>
                  <a:pt x="2871" y="727"/>
                </a:moveTo>
                <a:cubicBezTo>
                  <a:pt x="2986" y="727"/>
                  <a:pt x="3055" y="772"/>
                  <a:pt x="3099" y="886"/>
                </a:cubicBezTo>
                <a:cubicBezTo>
                  <a:pt x="3106" y="885"/>
                  <a:pt x="3114" y="885"/>
                  <a:pt x="3121" y="885"/>
                </a:cubicBezTo>
                <a:cubicBezTo>
                  <a:pt x="3344" y="885"/>
                  <a:pt x="3404" y="1015"/>
                  <a:pt x="3401" y="1195"/>
                </a:cubicBezTo>
                <a:cubicBezTo>
                  <a:pt x="3309" y="1545"/>
                  <a:pt x="3164" y="1756"/>
                  <a:pt x="3030" y="1756"/>
                </a:cubicBezTo>
                <a:cubicBezTo>
                  <a:pt x="2908" y="1756"/>
                  <a:pt x="2795" y="1583"/>
                  <a:pt x="2736" y="1184"/>
                </a:cubicBezTo>
                <a:cubicBezTo>
                  <a:pt x="2462" y="1012"/>
                  <a:pt x="2451" y="830"/>
                  <a:pt x="2589" y="776"/>
                </a:cubicBezTo>
                <a:cubicBezTo>
                  <a:pt x="2705" y="746"/>
                  <a:pt x="2797" y="727"/>
                  <a:pt x="2871" y="727"/>
                </a:cubicBezTo>
                <a:close/>
                <a:moveTo>
                  <a:pt x="3164" y="1"/>
                </a:moveTo>
                <a:cubicBezTo>
                  <a:pt x="3062" y="1"/>
                  <a:pt x="2930" y="40"/>
                  <a:pt x="2752" y="138"/>
                </a:cubicBezTo>
                <a:cubicBezTo>
                  <a:pt x="2479" y="143"/>
                  <a:pt x="2273" y="280"/>
                  <a:pt x="2224" y="728"/>
                </a:cubicBezTo>
                <a:cubicBezTo>
                  <a:pt x="2208" y="839"/>
                  <a:pt x="2188" y="976"/>
                  <a:pt x="2031" y="1083"/>
                </a:cubicBezTo>
                <a:cubicBezTo>
                  <a:pt x="1938" y="1092"/>
                  <a:pt x="1761" y="1293"/>
                  <a:pt x="2009" y="1375"/>
                </a:cubicBezTo>
                <a:cubicBezTo>
                  <a:pt x="2240" y="1398"/>
                  <a:pt x="2330" y="1484"/>
                  <a:pt x="2335" y="1611"/>
                </a:cubicBezTo>
                <a:cubicBezTo>
                  <a:pt x="2373" y="1708"/>
                  <a:pt x="2363" y="1805"/>
                  <a:pt x="2297" y="1904"/>
                </a:cubicBezTo>
                <a:cubicBezTo>
                  <a:pt x="1620" y="2281"/>
                  <a:pt x="1223" y="3038"/>
                  <a:pt x="1086" y="4145"/>
                </a:cubicBezTo>
                <a:cubicBezTo>
                  <a:pt x="973" y="5252"/>
                  <a:pt x="679" y="5950"/>
                  <a:pt x="187" y="6189"/>
                </a:cubicBezTo>
                <a:cubicBezTo>
                  <a:pt x="1" y="6322"/>
                  <a:pt x="159" y="6373"/>
                  <a:pt x="539" y="6373"/>
                </a:cubicBezTo>
                <a:cubicBezTo>
                  <a:pt x="545" y="6373"/>
                  <a:pt x="551" y="6373"/>
                  <a:pt x="558" y="6373"/>
                </a:cubicBezTo>
                <a:lnTo>
                  <a:pt x="558" y="6373"/>
                </a:lnTo>
                <a:lnTo>
                  <a:pt x="218" y="6894"/>
                </a:lnTo>
                <a:cubicBezTo>
                  <a:pt x="202" y="6998"/>
                  <a:pt x="229" y="7057"/>
                  <a:pt x="312" y="7057"/>
                </a:cubicBezTo>
                <a:cubicBezTo>
                  <a:pt x="389" y="7057"/>
                  <a:pt x="515" y="7006"/>
                  <a:pt x="700" y="6894"/>
                </a:cubicBezTo>
                <a:cubicBezTo>
                  <a:pt x="841" y="6771"/>
                  <a:pt x="912" y="6620"/>
                  <a:pt x="896" y="6437"/>
                </a:cubicBezTo>
                <a:lnTo>
                  <a:pt x="896" y="6437"/>
                </a:lnTo>
                <a:lnTo>
                  <a:pt x="1091" y="6503"/>
                </a:lnTo>
                <a:cubicBezTo>
                  <a:pt x="1191" y="6892"/>
                  <a:pt x="1473" y="7208"/>
                  <a:pt x="1834" y="7493"/>
                </a:cubicBezTo>
                <a:cubicBezTo>
                  <a:pt x="1946" y="7432"/>
                  <a:pt x="2025" y="7354"/>
                  <a:pt x="2002" y="7218"/>
                </a:cubicBezTo>
                <a:cubicBezTo>
                  <a:pt x="2045" y="7218"/>
                  <a:pt x="2083" y="7219"/>
                  <a:pt x="2116" y="7219"/>
                </a:cubicBezTo>
                <a:cubicBezTo>
                  <a:pt x="2570" y="7219"/>
                  <a:pt x="2047" y="7208"/>
                  <a:pt x="2028" y="6894"/>
                </a:cubicBezTo>
                <a:cubicBezTo>
                  <a:pt x="2084" y="6764"/>
                  <a:pt x="2082" y="6628"/>
                  <a:pt x="2042" y="6490"/>
                </a:cubicBezTo>
                <a:cubicBezTo>
                  <a:pt x="2024" y="6392"/>
                  <a:pt x="1932" y="6364"/>
                  <a:pt x="1736" y="6364"/>
                </a:cubicBezTo>
                <a:cubicBezTo>
                  <a:pt x="1706" y="6364"/>
                  <a:pt x="1673" y="6365"/>
                  <a:pt x="1637" y="6366"/>
                </a:cubicBezTo>
                <a:cubicBezTo>
                  <a:pt x="1683" y="6257"/>
                  <a:pt x="1667" y="6103"/>
                  <a:pt x="1599" y="5995"/>
                </a:cubicBezTo>
                <a:cubicBezTo>
                  <a:pt x="1616" y="5970"/>
                  <a:pt x="1646" y="5959"/>
                  <a:pt x="1688" y="5959"/>
                </a:cubicBezTo>
                <a:cubicBezTo>
                  <a:pt x="1733" y="5959"/>
                  <a:pt x="1792" y="5972"/>
                  <a:pt x="1860" y="5995"/>
                </a:cubicBezTo>
                <a:cubicBezTo>
                  <a:pt x="1754" y="5877"/>
                  <a:pt x="1712" y="5761"/>
                  <a:pt x="1729" y="5643"/>
                </a:cubicBezTo>
                <a:cubicBezTo>
                  <a:pt x="1754" y="5608"/>
                  <a:pt x="1801" y="5593"/>
                  <a:pt x="1866" y="5593"/>
                </a:cubicBezTo>
                <a:cubicBezTo>
                  <a:pt x="1915" y="5593"/>
                  <a:pt x="1975" y="5602"/>
                  <a:pt x="2042" y="5617"/>
                </a:cubicBezTo>
                <a:cubicBezTo>
                  <a:pt x="1910" y="5495"/>
                  <a:pt x="1804" y="5349"/>
                  <a:pt x="1729" y="5188"/>
                </a:cubicBezTo>
                <a:cubicBezTo>
                  <a:pt x="1766" y="5106"/>
                  <a:pt x="1778" y="5030"/>
                  <a:pt x="1729" y="4966"/>
                </a:cubicBezTo>
                <a:cubicBezTo>
                  <a:pt x="1769" y="4931"/>
                  <a:pt x="1822" y="4916"/>
                  <a:pt x="1883" y="4916"/>
                </a:cubicBezTo>
                <a:cubicBezTo>
                  <a:pt x="1941" y="4916"/>
                  <a:pt x="2008" y="4930"/>
                  <a:pt x="2080" y="4952"/>
                </a:cubicBezTo>
                <a:cubicBezTo>
                  <a:pt x="1966" y="4639"/>
                  <a:pt x="1788" y="4657"/>
                  <a:pt x="1768" y="4509"/>
                </a:cubicBezTo>
                <a:cubicBezTo>
                  <a:pt x="1728" y="4384"/>
                  <a:pt x="1735" y="4266"/>
                  <a:pt x="1808" y="4159"/>
                </a:cubicBezTo>
                <a:cubicBezTo>
                  <a:pt x="1876" y="3895"/>
                  <a:pt x="2020" y="3791"/>
                  <a:pt x="2159" y="3791"/>
                </a:cubicBezTo>
                <a:cubicBezTo>
                  <a:pt x="2328" y="3791"/>
                  <a:pt x="2491" y="3942"/>
                  <a:pt x="2510" y="4145"/>
                </a:cubicBezTo>
                <a:cubicBezTo>
                  <a:pt x="2335" y="4544"/>
                  <a:pt x="2248" y="5000"/>
                  <a:pt x="2210" y="5486"/>
                </a:cubicBezTo>
                <a:cubicBezTo>
                  <a:pt x="2134" y="7666"/>
                  <a:pt x="3135" y="9782"/>
                  <a:pt x="2054" y="11908"/>
                </a:cubicBezTo>
                <a:cubicBezTo>
                  <a:pt x="2059" y="12018"/>
                  <a:pt x="1937" y="12101"/>
                  <a:pt x="1776" y="12101"/>
                </a:cubicBezTo>
                <a:cubicBezTo>
                  <a:pt x="1606" y="12101"/>
                  <a:pt x="1392" y="12009"/>
                  <a:pt x="1237" y="11759"/>
                </a:cubicBezTo>
                <a:cubicBezTo>
                  <a:pt x="1152" y="11641"/>
                  <a:pt x="1190" y="11491"/>
                  <a:pt x="1271" y="11444"/>
                </a:cubicBezTo>
                <a:cubicBezTo>
                  <a:pt x="1314" y="11421"/>
                  <a:pt x="1357" y="11410"/>
                  <a:pt x="1399" y="11410"/>
                </a:cubicBezTo>
                <a:cubicBezTo>
                  <a:pt x="1484" y="11410"/>
                  <a:pt x="1561" y="11456"/>
                  <a:pt x="1611" y="11543"/>
                </a:cubicBezTo>
                <a:cubicBezTo>
                  <a:pt x="1642" y="11315"/>
                  <a:pt x="1471" y="11177"/>
                  <a:pt x="1294" y="11177"/>
                </a:cubicBezTo>
                <a:cubicBezTo>
                  <a:pt x="1132" y="11177"/>
                  <a:pt x="964" y="11292"/>
                  <a:pt x="940" y="11559"/>
                </a:cubicBezTo>
                <a:cubicBezTo>
                  <a:pt x="777" y="11543"/>
                  <a:pt x="683" y="11399"/>
                  <a:pt x="607" y="11217"/>
                </a:cubicBezTo>
                <a:lnTo>
                  <a:pt x="607" y="11217"/>
                </a:lnTo>
                <a:cubicBezTo>
                  <a:pt x="570" y="11491"/>
                  <a:pt x="563" y="11755"/>
                  <a:pt x="666" y="11986"/>
                </a:cubicBezTo>
                <a:cubicBezTo>
                  <a:pt x="589" y="12030"/>
                  <a:pt x="503" y="12052"/>
                  <a:pt x="416" y="12052"/>
                </a:cubicBezTo>
                <a:cubicBezTo>
                  <a:pt x="363" y="12052"/>
                  <a:pt x="310" y="12044"/>
                  <a:pt x="258" y="12028"/>
                </a:cubicBezTo>
                <a:lnTo>
                  <a:pt x="258" y="12028"/>
                </a:lnTo>
                <a:cubicBezTo>
                  <a:pt x="391" y="12501"/>
                  <a:pt x="652" y="12716"/>
                  <a:pt x="1021" y="12716"/>
                </a:cubicBezTo>
                <a:cubicBezTo>
                  <a:pt x="1098" y="12716"/>
                  <a:pt x="1180" y="12707"/>
                  <a:pt x="1266" y="12689"/>
                </a:cubicBezTo>
                <a:cubicBezTo>
                  <a:pt x="1422" y="12642"/>
                  <a:pt x="1561" y="12617"/>
                  <a:pt x="1683" y="12617"/>
                </a:cubicBezTo>
                <a:cubicBezTo>
                  <a:pt x="1822" y="12617"/>
                  <a:pt x="1940" y="12650"/>
                  <a:pt x="2040" y="12722"/>
                </a:cubicBezTo>
                <a:cubicBezTo>
                  <a:pt x="2084" y="12954"/>
                  <a:pt x="2269" y="13045"/>
                  <a:pt x="2475" y="13045"/>
                </a:cubicBezTo>
                <a:cubicBezTo>
                  <a:pt x="2696" y="13045"/>
                  <a:pt x="2941" y="12940"/>
                  <a:pt x="3062" y="12788"/>
                </a:cubicBezTo>
                <a:cubicBezTo>
                  <a:pt x="3191" y="12831"/>
                  <a:pt x="3320" y="12853"/>
                  <a:pt x="3449" y="12853"/>
                </a:cubicBezTo>
                <a:cubicBezTo>
                  <a:pt x="3664" y="12853"/>
                  <a:pt x="3878" y="12791"/>
                  <a:pt x="4092" y="12658"/>
                </a:cubicBezTo>
                <a:cubicBezTo>
                  <a:pt x="4437" y="12842"/>
                  <a:pt x="4686" y="12925"/>
                  <a:pt x="4855" y="12925"/>
                </a:cubicBezTo>
                <a:cubicBezTo>
                  <a:pt x="5051" y="12925"/>
                  <a:pt x="5139" y="12814"/>
                  <a:pt x="5147" y="12618"/>
                </a:cubicBezTo>
                <a:cubicBezTo>
                  <a:pt x="5226" y="12579"/>
                  <a:pt x="5315" y="12566"/>
                  <a:pt x="5407" y="12566"/>
                </a:cubicBezTo>
                <a:cubicBezTo>
                  <a:pt x="5601" y="12566"/>
                  <a:pt x="5809" y="12624"/>
                  <a:pt x="5966" y="12624"/>
                </a:cubicBezTo>
                <a:cubicBezTo>
                  <a:pt x="6058" y="12624"/>
                  <a:pt x="6133" y="12604"/>
                  <a:pt x="6176" y="12539"/>
                </a:cubicBezTo>
                <a:cubicBezTo>
                  <a:pt x="6523" y="12444"/>
                  <a:pt x="6450" y="12227"/>
                  <a:pt x="6138" y="11941"/>
                </a:cubicBezTo>
                <a:cubicBezTo>
                  <a:pt x="6469" y="11922"/>
                  <a:pt x="6686" y="11842"/>
                  <a:pt x="6828" y="11719"/>
                </a:cubicBezTo>
                <a:cubicBezTo>
                  <a:pt x="6973" y="11499"/>
                  <a:pt x="6480" y="11093"/>
                  <a:pt x="6136" y="11093"/>
                </a:cubicBezTo>
                <a:cubicBezTo>
                  <a:pt x="6042" y="11093"/>
                  <a:pt x="5959" y="11124"/>
                  <a:pt x="5903" y="11198"/>
                </a:cubicBezTo>
                <a:cubicBezTo>
                  <a:pt x="5813" y="11332"/>
                  <a:pt x="5799" y="11535"/>
                  <a:pt x="5629" y="11628"/>
                </a:cubicBezTo>
                <a:cubicBezTo>
                  <a:pt x="5683" y="11339"/>
                  <a:pt x="5552" y="11201"/>
                  <a:pt x="5442" y="11201"/>
                </a:cubicBezTo>
                <a:cubicBezTo>
                  <a:pt x="5395" y="11201"/>
                  <a:pt x="5352" y="11226"/>
                  <a:pt x="5329" y="11276"/>
                </a:cubicBezTo>
                <a:cubicBezTo>
                  <a:pt x="5176" y="11633"/>
                  <a:pt x="4982" y="11781"/>
                  <a:pt x="4783" y="11781"/>
                </a:cubicBezTo>
                <a:cubicBezTo>
                  <a:pt x="4289" y="11781"/>
                  <a:pt x="3761" y="10873"/>
                  <a:pt x="3734" y="9980"/>
                </a:cubicBezTo>
                <a:cubicBezTo>
                  <a:pt x="3640" y="7767"/>
                  <a:pt x="4803" y="5965"/>
                  <a:pt x="3623" y="4138"/>
                </a:cubicBezTo>
                <a:cubicBezTo>
                  <a:pt x="3601" y="3881"/>
                  <a:pt x="3748" y="3719"/>
                  <a:pt x="3889" y="3719"/>
                </a:cubicBezTo>
                <a:cubicBezTo>
                  <a:pt x="3992" y="3719"/>
                  <a:pt x="4091" y="3806"/>
                  <a:pt x="4118" y="4008"/>
                </a:cubicBezTo>
                <a:cubicBezTo>
                  <a:pt x="4590" y="6751"/>
                  <a:pt x="5215" y="7637"/>
                  <a:pt x="5913" y="7637"/>
                </a:cubicBezTo>
                <a:cubicBezTo>
                  <a:pt x="6008" y="7637"/>
                  <a:pt x="6104" y="7620"/>
                  <a:pt x="6202" y="7590"/>
                </a:cubicBezTo>
                <a:cubicBezTo>
                  <a:pt x="5678" y="7432"/>
                  <a:pt x="5398" y="7158"/>
                  <a:pt x="5395" y="6757"/>
                </a:cubicBezTo>
                <a:lnTo>
                  <a:pt x="5395" y="6757"/>
                </a:lnTo>
                <a:cubicBezTo>
                  <a:pt x="5704" y="6939"/>
                  <a:pt x="6060" y="7017"/>
                  <a:pt x="6436" y="7043"/>
                </a:cubicBezTo>
                <a:cubicBezTo>
                  <a:pt x="6004" y="6875"/>
                  <a:pt x="5716" y="6613"/>
                  <a:pt x="5563" y="6262"/>
                </a:cubicBezTo>
                <a:lnTo>
                  <a:pt x="5563" y="6262"/>
                </a:lnTo>
                <a:cubicBezTo>
                  <a:pt x="5728" y="6398"/>
                  <a:pt x="5935" y="6422"/>
                  <a:pt x="6155" y="6432"/>
                </a:cubicBezTo>
                <a:cubicBezTo>
                  <a:pt x="5523" y="5952"/>
                  <a:pt x="5124" y="5118"/>
                  <a:pt x="4872" y="4204"/>
                </a:cubicBezTo>
                <a:cubicBezTo>
                  <a:pt x="4690" y="2692"/>
                  <a:pt x="4149" y="2383"/>
                  <a:pt x="3415" y="1923"/>
                </a:cubicBezTo>
                <a:cubicBezTo>
                  <a:pt x="3500" y="1884"/>
                  <a:pt x="3586" y="1865"/>
                  <a:pt x="3672" y="1865"/>
                </a:cubicBezTo>
                <a:cubicBezTo>
                  <a:pt x="4006" y="1865"/>
                  <a:pt x="4345" y="2156"/>
                  <a:pt x="4690" y="2692"/>
                </a:cubicBezTo>
                <a:lnTo>
                  <a:pt x="4508" y="2158"/>
                </a:lnTo>
                <a:lnTo>
                  <a:pt x="4508" y="2158"/>
                </a:lnTo>
                <a:cubicBezTo>
                  <a:pt x="4996" y="2418"/>
                  <a:pt x="5190" y="2588"/>
                  <a:pt x="5830" y="3421"/>
                </a:cubicBezTo>
                <a:cubicBezTo>
                  <a:pt x="5723" y="3074"/>
                  <a:pt x="5558" y="2751"/>
                  <a:pt x="5251" y="2484"/>
                </a:cubicBezTo>
                <a:lnTo>
                  <a:pt x="5251" y="2484"/>
                </a:lnTo>
                <a:cubicBezTo>
                  <a:pt x="5576" y="2540"/>
                  <a:pt x="5895" y="2862"/>
                  <a:pt x="6446" y="2862"/>
                </a:cubicBezTo>
                <a:cubicBezTo>
                  <a:pt x="6495" y="2862"/>
                  <a:pt x="6546" y="2859"/>
                  <a:pt x="6599" y="2854"/>
                </a:cubicBezTo>
                <a:cubicBezTo>
                  <a:pt x="6008" y="2684"/>
                  <a:pt x="5456" y="2380"/>
                  <a:pt x="5260" y="2010"/>
                </a:cubicBezTo>
                <a:cubicBezTo>
                  <a:pt x="5259" y="2009"/>
                  <a:pt x="5259" y="2008"/>
                  <a:pt x="5261" y="2008"/>
                </a:cubicBezTo>
                <a:cubicBezTo>
                  <a:pt x="5303" y="2008"/>
                  <a:pt x="6104" y="2453"/>
                  <a:pt x="6910" y="2453"/>
                </a:cubicBezTo>
                <a:cubicBezTo>
                  <a:pt x="6950" y="2453"/>
                  <a:pt x="6990" y="2452"/>
                  <a:pt x="7030" y="2449"/>
                </a:cubicBezTo>
                <a:lnTo>
                  <a:pt x="7031" y="2448"/>
                </a:lnTo>
                <a:cubicBezTo>
                  <a:pt x="5596" y="2378"/>
                  <a:pt x="5647" y="1153"/>
                  <a:pt x="3937" y="608"/>
                </a:cubicBezTo>
                <a:cubicBezTo>
                  <a:pt x="3510" y="563"/>
                  <a:pt x="3551" y="1"/>
                  <a:pt x="3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51"/>
          <p:cNvSpPr/>
          <p:nvPr/>
        </p:nvSpPr>
        <p:spPr>
          <a:xfrm>
            <a:off x="1276794" y="1251611"/>
            <a:ext cx="298903" cy="613359"/>
          </a:xfrm>
          <a:custGeom>
            <a:avLst/>
            <a:gdLst/>
            <a:ahLst/>
            <a:cxnLst/>
            <a:rect l="l" t="t" r="r" b="b"/>
            <a:pathLst>
              <a:path w="6784" h="13921" extrusionOk="0">
                <a:moveTo>
                  <a:pt x="4006" y="893"/>
                </a:moveTo>
                <a:cubicBezTo>
                  <a:pt x="4099" y="893"/>
                  <a:pt x="4188" y="933"/>
                  <a:pt x="4253" y="1001"/>
                </a:cubicBezTo>
                <a:cubicBezTo>
                  <a:pt x="4321" y="1068"/>
                  <a:pt x="4357" y="1160"/>
                  <a:pt x="4357" y="1256"/>
                </a:cubicBezTo>
                <a:cubicBezTo>
                  <a:pt x="4359" y="1351"/>
                  <a:pt x="4321" y="1443"/>
                  <a:pt x="4251" y="1507"/>
                </a:cubicBezTo>
                <a:cubicBezTo>
                  <a:pt x="4179" y="1575"/>
                  <a:pt x="4086" y="1609"/>
                  <a:pt x="3994" y="1609"/>
                </a:cubicBezTo>
                <a:cubicBezTo>
                  <a:pt x="3901" y="1609"/>
                  <a:pt x="3809" y="1574"/>
                  <a:pt x="3738" y="1506"/>
                </a:cubicBezTo>
                <a:cubicBezTo>
                  <a:pt x="3668" y="1440"/>
                  <a:pt x="3630" y="1349"/>
                  <a:pt x="3632" y="1256"/>
                </a:cubicBezTo>
                <a:cubicBezTo>
                  <a:pt x="3630" y="1159"/>
                  <a:pt x="3670" y="1067"/>
                  <a:pt x="3739" y="1001"/>
                </a:cubicBezTo>
                <a:cubicBezTo>
                  <a:pt x="3806" y="933"/>
                  <a:pt x="3897" y="893"/>
                  <a:pt x="3993" y="893"/>
                </a:cubicBezTo>
                <a:cubicBezTo>
                  <a:pt x="3995" y="893"/>
                  <a:pt x="3998" y="893"/>
                  <a:pt x="4000" y="893"/>
                </a:cubicBezTo>
                <a:cubicBezTo>
                  <a:pt x="4002" y="893"/>
                  <a:pt x="4004" y="893"/>
                  <a:pt x="4006" y="893"/>
                </a:cubicBezTo>
                <a:close/>
                <a:moveTo>
                  <a:pt x="2713" y="898"/>
                </a:moveTo>
                <a:cubicBezTo>
                  <a:pt x="2715" y="898"/>
                  <a:pt x="2717" y="898"/>
                  <a:pt x="2719" y="898"/>
                </a:cubicBezTo>
                <a:cubicBezTo>
                  <a:pt x="2920" y="898"/>
                  <a:pt x="3085" y="1063"/>
                  <a:pt x="3085" y="1266"/>
                </a:cubicBezTo>
                <a:cubicBezTo>
                  <a:pt x="3087" y="1360"/>
                  <a:pt x="3049" y="1450"/>
                  <a:pt x="2977" y="1513"/>
                </a:cubicBezTo>
                <a:cubicBezTo>
                  <a:pt x="2910" y="1577"/>
                  <a:pt x="2818" y="1613"/>
                  <a:pt x="2725" y="1613"/>
                </a:cubicBezTo>
                <a:cubicBezTo>
                  <a:pt x="2723" y="1613"/>
                  <a:pt x="2721" y="1613"/>
                  <a:pt x="2719" y="1613"/>
                </a:cubicBezTo>
                <a:cubicBezTo>
                  <a:pt x="2717" y="1613"/>
                  <a:pt x="2714" y="1613"/>
                  <a:pt x="2712" y="1613"/>
                </a:cubicBezTo>
                <a:cubicBezTo>
                  <a:pt x="2619" y="1613"/>
                  <a:pt x="2532" y="1577"/>
                  <a:pt x="2465" y="1513"/>
                </a:cubicBezTo>
                <a:cubicBezTo>
                  <a:pt x="2398" y="1448"/>
                  <a:pt x="2358" y="1358"/>
                  <a:pt x="2360" y="1266"/>
                </a:cubicBezTo>
                <a:cubicBezTo>
                  <a:pt x="2360" y="1169"/>
                  <a:pt x="2398" y="1075"/>
                  <a:pt x="2465" y="1006"/>
                </a:cubicBezTo>
                <a:cubicBezTo>
                  <a:pt x="2530" y="938"/>
                  <a:pt x="2619" y="898"/>
                  <a:pt x="2713" y="898"/>
                </a:cubicBezTo>
                <a:close/>
                <a:moveTo>
                  <a:pt x="3349" y="1492"/>
                </a:moveTo>
                <a:cubicBezTo>
                  <a:pt x="3394" y="1525"/>
                  <a:pt x="3436" y="1563"/>
                  <a:pt x="3472" y="1606"/>
                </a:cubicBezTo>
                <a:cubicBezTo>
                  <a:pt x="3493" y="1632"/>
                  <a:pt x="3503" y="1665"/>
                  <a:pt x="3503" y="1698"/>
                </a:cubicBezTo>
                <a:cubicBezTo>
                  <a:pt x="3505" y="1740"/>
                  <a:pt x="3488" y="1780"/>
                  <a:pt x="3456" y="1808"/>
                </a:cubicBezTo>
                <a:cubicBezTo>
                  <a:pt x="3425" y="1835"/>
                  <a:pt x="3385" y="1851"/>
                  <a:pt x="3344" y="1851"/>
                </a:cubicBezTo>
                <a:cubicBezTo>
                  <a:pt x="3304" y="1851"/>
                  <a:pt x="3265" y="1837"/>
                  <a:pt x="3238" y="1811"/>
                </a:cubicBezTo>
                <a:cubicBezTo>
                  <a:pt x="3206" y="1783"/>
                  <a:pt x="3191" y="1745"/>
                  <a:pt x="3193" y="1705"/>
                </a:cubicBezTo>
                <a:cubicBezTo>
                  <a:pt x="3193" y="1655"/>
                  <a:pt x="3243" y="1584"/>
                  <a:pt x="3349" y="1494"/>
                </a:cubicBezTo>
                <a:lnTo>
                  <a:pt x="3349" y="1492"/>
                </a:lnTo>
                <a:close/>
                <a:moveTo>
                  <a:pt x="3356" y="1"/>
                </a:moveTo>
                <a:cubicBezTo>
                  <a:pt x="3197" y="1"/>
                  <a:pt x="3040" y="34"/>
                  <a:pt x="2892" y="96"/>
                </a:cubicBezTo>
                <a:cubicBezTo>
                  <a:pt x="2741" y="159"/>
                  <a:pt x="2601" y="247"/>
                  <a:pt x="2481" y="360"/>
                </a:cubicBezTo>
                <a:cubicBezTo>
                  <a:pt x="2361" y="471"/>
                  <a:pt x="2266" y="605"/>
                  <a:pt x="2200" y="752"/>
                </a:cubicBezTo>
                <a:cubicBezTo>
                  <a:pt x="2132" y="902"/>
                  <a:pt x="2097" y="1061"/>
                  <a:pt x="2097" y="1225"/>
                </a:cubicBezTo>
                <a:cubicBezTo>
                  <a:pt x="2097" y="1500"/>
                  <a:pt x="2214" y="1697"/>
                  <a:pt x="2445" y="1815"/>
                </a:cubicBezTo>
                <a:lnTo>
                  <a:pt x="2446" y="1815"/>
                </a:lnTo>
                <a:cubicBezTo>
                  <a:pt x="2488" y="1837"/>
                  <a:pt x="2531" y="1855"/>
                  <a:pt x="2576" y="1868"/>
                </a:cubicBezTo>
                <a:cubicBezTo>
                  <a:pt x="2651" y="1881"/>
                  <a:pt x="2724" y="1887"/>
                  <a:pt x="2799" y="1889"/>
                </a:cubicBezTo>
                <a:cubicBezTo>
                  <a:pt x="2875" y="1893"/>
                  <a:pt x="2929" y="1912"/>
                  <a:pt x="2960" y="1945"/>
                </a:cubicBezTo>
                <a:cubicBezTo>
                  <a:pt x="2991" y="1979"/>
                  <a:pt x="3009" y="2035"/>
                  <a:pt x="3016" y="2117"/>
                </a:cubicBezTo>
                <a:cubicBezTo>
                  <a:pt x="3047" y="2117"/>
                  <a:pt x="3078" y="2118"/>
                  <a:pt x="3108" y="2122"/>
                </a:cubicBezTo>
                <a:cubicBezTo>
                  <a:pt x="3134" y="2125"/>
                  <a:pt x="3158" y="2132"/>
                  <a:pt x="3182" y="2141"/>
                </a:cubicBezTo>
                <a:cubicBezTo>
                  <a:pt x="3213" y="2129"/>
                  <a:pt x="3248" y="2122"/>
                  <a:pt x="3283" y="2122"/>
                </a:cubicBezTo>
                <a:cubicBezTo>
                  <a:pt x="3316" y="2122"/>
                  <a:pt x="3349" y="2130"/>
                  <a:pt x="3378" y="2146"/>
                </a:cubicBezTo>
                <a:cubicBezTo>
                  <a:pt x="3385" y="2144"/>
                  <a:pt x="3392" y="2141"/>
                  <a:pt x="3399" y="2137"/>
                </a:cubicBezTo>
                <a:cubicBezTo>
                  <a:pt x="3422" y="2125"/>
                  <a:pt x="3448" y="2118"/>
                  <a:pt x="3474" y="2117"/>
                </a:cubicBezTo>
                <a:cubicBezTo>
                  <a:pt x="3476" y="2116"/>
                  <a:pt x="3479" y="2116"/>
                  <a:pt x="3481" y="2116"/>
                </a:cubicBezTo>
                <a:cubicBezTo>
                  <a:pt x="3508" y="2116"/>
                  <a:pt x="3533" y="2125"/>
                  <a:pt x="3555" y="2143"/>
                </a:cubicBezTo>
                <a:cubicBezTo>
                  <a:pt x="3581" y="2120"/>
                  <a:pt x="3616" y="2108"/>
                  <a:pt x="3651" y="2106"/>
                </a:cubicBezTo>
                <a:cubicBezTo>
                  <a:pt x="3661" y="2106"/>
                  <a:pt x="3672" y="2108"/>
                  <a:pt x="3680" y="2111"/>
                </a:cubicBezTo>
                <a:lnTo>
                  <a:pt x="3691" y="2117"/>
                </a:lnTo>
                <a:cubicBezTo>
                  <a:pt x="3708" y="2033"/>
                  <a:pt x="3731" y="1973"/>
                  <a:pt x="3758" y="1938"/>
                </a:cubicBezTo>
                <a:cubicBezTo>
                  <a:pt x="3788" y="1901"/>
                  <a:pt x="3836" y="1882"/>
                  <a:pt x="3908" y="1881"/>
                </a:cubicBezTo>
                <a:cubicBezTo>
                  <a:pt x="3979" y="1875"/>
                  <a:pt x="4048" y="1868"/>
                  <a:pt x="4119" y="1856"/>
                </a:cubicBezTo>
                <a:cubicBezTo>
                  <a:pt x="4282" y="1822"/>
                  <a:pt x="4427" y="1723"/>
                  <a:pt x="4517" y="1582"/>
                </a:cubicBezTo>
                <a:cubicBezTo>
                  <a:pt x="4581" y="1480"/>
                  <a:pt x="4614" y="1360"/>
                  <a:pt x="4612" y="1240"/>
                </a:cubicBezTo>
                <a:cubicBezTo>
                  <a:pt x="4614" y="1072"/>
                  <a:pt x="4579" y="907"/>
                  <a:pt x="4510" y="754"/>
                </a:cubicBezTo>
                <a:cubicBezTo>
                  <a:pt x="4442" y="603"/>
                  <a:pt x="4348" y="468"/>
                  <a:pt x="4230" y="355"/>
                </a:cubicBezTo>
                <a:cubicBezTo>
                  <a:pt x="4112" y="242"/>
                  <a:pt x="3977" y="154"/>
                  <a:pt x="3826" y="93"/>
                </a:cubicBezTo>
                <a:cubicBezTo>
                  <a:pt x="3682" y="32"/>
                  <a:pt x="3526" y="1"/>
                  <a:pt x="3368" y="1"/>
                </a:cubicBezTo>
                <a:cubicBezTo>
                  <a:pt x="3364" y="1"/>
                  <a:pt x="3360" y="1"/>
                  <a:pt x="3356" y="1"/>
                </a:cubicBezTo>
                <a:close/>
                <a:moveTo>
                  <a:pt x="3101" y="2228"/>
                </a:moveTo>
                <a:cubicBezTo>
                  <a:pt x="3054" y="2228"/>
                  <a:pt x="3031" y="2250"/>
                  <a:pt x="3031" y="2294"/>
                </a:cubicBezTo>
                <a:lnTo>
                  <a:pt x="3031" y="2394"/>
                </a:lnTo>
                <a:lnTo>
                  <a:pt x="3156" y="2394"/>
                </a:lnTo>
                <a:lnTo>
                  <a:pt x="3156" y="2294"/>
                </a:lnTo>
                <a:cubicBezTo>
                  <a:pt x="3156" y="2250"/>
                  <a:pt x="3139" y="2228"/>
                  <a:pt x="3101" y="2228"/>
                </a:cubicBezTo>
                <a:close/>
                <a:moveTo>
                  <a:pt x="3270" y="2227"/>
                </a:moveTo>
                <a:cubicBezTo>
                  <a:pt x="3241" y="2227"/>
                  <a:pt x="3219" y="2253"/>
                  <a:pt x="3222" y="2283"/>
                </a:cubicBezTo>
                <a:lnTo>
                  <a:pt x="3222" y="2394"/>
                </a:lnTo>
                <a:lnTo>
                  <a:pt x="3333" y="2394"/>
                </a:lnTo>
                <a:lnTo>
                  <a:pt x="3333" y="2294"/>
                </a:lnTo>
                <a:cubicBezTo>
                  <a:pt x="3335" y="2275"/>
                  <a:pt x="3331" y="2257"/>
                  <a:pt x="3326" y="2240"/>
                </a:cubicBezTo>
                <a:cubicBezTo>
                  <a:pt x="3321" y="2233"/>
                  <a:pt x="3304" y="2228"/>
                  <a:pt x="3278" y="2228"/>
                </a:cubicBezTo>
                <a:cubicBezTo>
                  <a:pt x="3275" y="2227"/>
                  <a:pt x="3272" y="2227"/>
                  <a:pt x="3270" y="2227"/>
                </a:cubicBezTo>
                <a:close/>
                <a:moveTo>
                  <a:pt x="3460" y="2228"/>
                </a:moveTo>
                <a:cubicBezTo>
                  <a:pt x="3422" y="2228"/>
                  <a:pt x="3404" y="2250"/>
                  <a:pt x="3404" y="2294"/>
                </a:cubicBezTo>
                <a:lnTo>
                  <a:pt x="3404" y="2394"/>
                </a:lnTo>
                <a:lnTo>
                  <a:pt x="3514" y="2394"/>
                </a:lnTo>
                <a:lnTo>
                  <a:pt x="3514" y="2294"/>
                </a:lnTo>
                <a:cubicBezTo>
                  <a:pt x="3515" y="2276"/>
                  <a:pt x="3514" y="2257"/>
                  <a:pt x="3507" y="2242"/>
                </a:cubicBezTo>
                <a:cubicBezTo>
                  <a:pt x="3503" y="2233"/>
                  <a:pt x="3486" y="2228"/>
                  <a:pt x="3460" y="2228"/>
                </a:cubicBezTo>
                <a:close/>
                <a:moveTo>
                  <a:pt x="3651" y="2228"/>
                </a:moveTo>
                <a:cubicBezTo>
                  <a:pt x="3611" y="2228"/>
                  <a:pt x="3590" y="2250"/>
                  <a:pt x="3590" y="2294"/>
                </a:cubicBezTo>
                <a:lnTo>
                  <a:pt x="3590" y="2394"/>
                </a:lnTo>
                <a:lnTo>
                  <a:pt x="3706" y="2394"/>
                </a:lnTo>
                <a:lnTo>
                  <a:pt x="3706" y="2294"/>
                </a:lnTo>
                <a:cubicBezTo>
                  <a:pt x="3706" y="2250"/>
                  <a:pt x="3691" y="2228"/>
                  <a:pt x="3651" y="2228"/>
                </a:cubicBezTo>
                <a:close/>
                <a:moveTo>
                  <a:pt x="3590" y="2485"/>
                </a:moveTo>
                <a:lnTo>
                  <a:pt x="3590" y="2566"/>
                </a:lnTo>
                <a:cubicBezTo>
                  <a:pt x="3590" y="2620"/>
                  <a:pt x="3607" y="2646"/>
                  <a:pt x="3640" y="2646"/>
                </a:cubicBezTo>
                <a:cubicBezTo>
                  <a:pt x="3684" y="2646"/>
                  <a:pt x="3706" y="2620"/>
                  <a:pt x="3706" y="2566"/>
                </a:cubicBezTo>
                <a:lnTo>
                  <a:pt x="3706" y="2485"/>
                </a:lnTo>
                <a:close/>
                <a:moveTo>
                  <a:pt x="3031" y="2485"/>
                </a:moveTo>
                <a:lnTo>
                  <a:pt x="3031" y="2566"/>
                </a:lnTo>
                <a:cubicBezTo>
                  <a:pt x="3031" y="2623"/>
                  <a:pt x="3054" y="2651"/>
                  <a:pt x="3101" y="2651"/>
                </a:cubicBezTo>
                <a:cubicBezTo>
                  <a:pt x="3139" y="2651"/>
                  <a:pt x="3156" y="2623"/>
                  <a:pt x="3156" y="2566"/>
                </a:cubicBezTo>
                <a:lnTo>
                  <a:pt x="3156" y="2485"/>
                </a:lnTo>
                <a:close/>
                <a:moveTo>
                  <a:pt x="3222" y="2485"/>
                </a:moveTo>
                <a:lnTo>
                  <a:pt x="3222" y="2566"/>
                </a:lnTo>
                <a:cubicBezTo>
                  <a:pt x="3222" y="2623"/>
                  <a:pt x="3241" y="2651"/>
                  <a:pt x="3278" y="2651"/>
                </a:cubicBezTo>
                <a:cubicBezTo>
                  <a:pt x="3314" y="2651"/>
                  <a:pt x="3333" y="2623"/>
                  <a:pt x="3333" y="2566"/>
                </a:cubicBezTo>
                <a:lnTo>
                  <a:pt x="3333" y="2485"/>
                </a:lnTo>
                <a:close/>
                <a:moveTo>
                  <a:pt x="3404" y="2485"/>
                </a:moveTo>
                <a:lnTo>
                  <a:pt x="3404" y="2566"/>
                </a:lnTo>
                <a:cubicBezTo>
                  <a:pt x="3404" y="2623"/>
                  <a:pt x="3420" y="2651"/>
                  <a:pt x="3449" y="2651"/>
                </a:cubicBezTo>
                <a:cubicBezTo>
                  <a:pt x="3493" y="2651"/>
                  <a:pt x="3514" y="2623"/>
                  <a:pt x="3514" y="2566"/>
                </a:cubicBezTo>
                <a:lnTo>
                  <a:pt x="3514" y="2485"/>
                </a:lnTo>
                <a:close/>
                <a:moveTo>
                  <a:pt x="4005" y="1969"/>
                </a:moveTo>
                <a:cubicBezTo>
                  <a:pt x="3904" y="1969"/>
                  <a:pt x="3840" y="1985"/>
                  <a:pt x="3816" y="2014"/>
                </a:cubicBezTo>
                <a:cubicBezTo>
                  <a:pt x="3790" y="2045"/>
                  <a:pt x="3777" y="2113"/>
                  <a:pt x="3777" y="2221"/>
                </a:cubicBezTo>
                <a:lnTo>
                  <a:pt x="3777" y="2538"/>
                </a:lnTo>
                <a:cubicBezTo>
                  <a:pt x="3777" y="2603"/>
                  <a:pt x="3769" y="2648"/>
                  <a:pt x="3753" y="2675"/>
                </a:cubicBezTo>
                <a:cubicBezTo>
                  <a:pt x="3736" y="2701"/>
                  <a:pt x="3705" y="2715"/>
                  <a:pt x="3661" y="2715"/>
                </a:cubicBezTo>
                <a:cubicBezTo>
                  <a:pt x="3630" y="2715"/>
                  <a:pt x="3599" y="2708"/>
                  <a:pt x="3571" y="2694"/>
                </a:cubicBezTo>
                <a:cubicBezTo>
                  <a:pt x="3538" y="2712"/>
                  <a:pt x="3501" y="2721"/>
                  <a:pt x="3465" y="2721"/>
                </a:cubicBezTo>
                <a:cubicBezTo>
                  <a:pt x="3436" y="2719"/>
                  <a:pt x="3404" y="2710"/>
                  <a:pt x="3378" y="2694"/>
                </a:cubicBezTo>
                <a:cubicBezTo>
                  <a:pt x="3350" y="2707"/>
                  <a:pt x="3319" y="2714"/>
                  <a:pt x="3288" y="2715"/>
                </a:cubicBezTo>
                <a:cubicBezTo>
                  <a:pt x="3253" y="2714"/>
                  <a:pt x="3219" y="2707"/>
                  <a:pt x="3187" y="2694"/>
                </a:cubicBezTo>
                <a:cubicBezTo>
                  <a:pt x="3076" y="2694"/>
                  <a:pt x="3010" y="2688"/>
                  <a:pt x="2988" y="2674"/>
                </a:cubicBezTo>
                <a:cubicBezTo>
                  <a:pt x="2967" y="2658"/>
                  <a:pt x="2955" y="2613"/>
                  <a:pt x="2955" y="2540"/>
                </a:cubicBezTo>
                <a:lnTo>
                  <a:pt x="2955" y="2250"/>
                </a:lnTo>
                <a:cubicBezTo>
                  <a:pt x="2955" y="2144"/>
                  <a:pt x="2943" y="2078"/>
                  <a:pt x="2917" y="2051"/>
                </a:cubicBezTo>
                <a:cubicBezTo>
                  <a:pt x="2892" y="2021"/>
                  <a:pt x="2832" y="2004"/>
                  <a:pt x="2734" y="1997"/>
                </a:cubicBezTo>
                <a:lnTo>
                  <a:pt x="2734" y="2304"/>
                </a:lnTo>
                <a:cubicBezTo>
                  <a:pt x="2734" y="2491"/>
                  <a:pt x="2793" y="2649"/>
                  <a:pt x="2913" y="2778"/>
                </a:cubicBezTo>
                <a:cubicBezTo>
                  <a:pt x="3025" y="2900"/>
                  <a:pt x="3185" y="2969"/>
                  <a:pt x="3350" y="2969"/>
                </a:cubicBezTo>
                <a:cubicBezTo>
                  <a:pt x="3355" y="2969"/>
                  <a:pt x="3359" y="2969"/>
                  <a:pt x="3363" y="2969"/>
                </a:cubicBezTo>
                <a:lnTo>
                  <a:pt x="3364" y="2967"/>
                </a:lnTo>
                <a:cubicBezTo>
                  <a:pt x="3569" y="2967"/>
                  <a:pt x="3727" y="2899"/>
                  <a:pt x="3838" y="2766"/>
                </a:cubicBezTo>
                <a:cubicBezTo>
                  <a:pt x="3949" y="2632"/>
                  <a:pt x="4005" y="2460"/>
                  <a:pt x="4005" y="2252"/>
                </a:cubicBezTo>
                <a:lnTo>
                  <a:pt x="4005" y="1969"/>
                </a:lnTo>
                <a:close/>
                <a:moveTo>
                  <a:pt x="3743" y="2895"/>
                </a:moveTo>
                <a:cubicBezTo>
                  <a:pt x="3687" y="2895"/>
                  <a:pt x="3655" y="2977"/>
                  <a:pt x="3715" y="3010"/>
                </a:cubicBezTo>
                <a:lnTo>
                  <a:pt x="4156" y="3233"/>
                </a:lnTo>
                <a:cubicBezTo>
                  <a:pt x="4163" y="3235"/>
                  <a:pt x="4171" y="3237"/>
                  <a:pt x="4178" y="3237"/>
                </a:cubicBezTo>
                <a:cubicBezTo>
                  <a:pt x="4233" y="3237"/>
                  <a:pt x="4264" y="3160"/>
                  <a:pt x="4211" y="3125"/>
                </a:cubicBezTo>
                <a:lnTo>
                  <a:pt x="3770" y="2901"/>
                </a:lnTo>
                <a:cubicBezTo>
                  <a:pt x="3761" y="2897"/>
                  <a:pt x="3752" y="2895"/>
                  <a:pt x="3743" y="2895"/>
                </a:cubicBezTo>
                <a:close/>
                <a:moveTo>
                  <a:pt x="3193" y="3007"/>
                </a:moveTo>
                <a:cubicBezTo>
                  <a:pt x="3123" y="3007"/>
                  <a:pt x="3068" y="3062"/>
                  <a:pt x="3068" y="3132"/>
                </a:cubicBezTo>
                <a:cubicBezTo>
                  <a:pt x="3068" y="3201"/>
                  <a:pt x="3123" y="3257"/>
                  <a:pt x="3193" y="3257"/>
                </a:cubicBezTo>
                <a:lnTo>
                  <a:pt x="3404" y="3257"/>
                </a:lnTo>
                <a:cubicBezTo>
                  <a:pt x="3474" y="3257"/>
                  <a:pt x="3529" y="3201"/>
                  <a:pt x="3529" y="3132"/>
                </a:cubicBezTo>
                <a:cubicBezTo>
                  <a:pt x="3529" y="3062"/>
                  <a:pt x="3474" y="3007"/>
                  <a:pt x="3404" y="3007"/>
                </a:cubicBezTo>
                <a:close/>
                <a:moveTo>
                  <a:pt x="2975" y="2903"/>
                </a:moveTo>
                <a:cubicBezTo>
                  <a:pt x="2965" y="2903"/>
                  <a:pt x="2955" y="2905"/>
                  <a:pt x="2946" y="2910"/>
                </a:cubicBezTo>
                <a:lnTo>
                  <a:pt x="2483" y="3163"/>
                </a:lnTo>
                <a:cubicBezTo>
                  <a:pt x="2421" y="3197"/>
                  <a:pt x="2454" y="3280"/>
                  <a:pt x="2511" y="3280"/>
                </a:cubicBezTo>
                <a:cubicBezTo>
                  <a:pt x="2521" y="3280"/>
                  <a:pt x="2531" y="3278"/>
                  <a:pt x="2542" y="3272"/>
                </a:cubicBezTo>
                <a:lnTo>
                  <a:pt x="3005" y="3019"/>
                </a:lnTo>
                <a:cubicBezTo>
                  <a:pt x="3035" y="3002"/>
                  <a:pt x="3045" y="2965"/>
                  <a:pt x="3029" y="2936"/>
                </a:cubicBezTo>
                <a:cubicBezTo>
                  <a:pt x="3019" y="2914"/>
                  <a:pt x="2997" y="2903"/>
                  <a:pt x="2975" y="2903"/>
                </a:cubicBezTo>
                <a:close/>
                <a:moveTo>
                  <a:pt x="3205" y="3304"/>
                </a:moveTo>
                <a:cubicBezTo>
                  <a:pt x="3135" y="3304"/>
                  <a:pt x="3078" y="3359"/>
                  <a:pt x="3078" y="3429"/>
                </a:cubicBezTo>
                <a:cubicBezTo>
                  <a:pt x="3080" y="3498"/>
                  <a:pt x="3135" y="3554"/>
                  <a:pt x="3205" y="3554"/>
                </a:cubicBezTo>
                <a:lnTo>
                  <a:pt x="3415" y="3554"/>
                </a:lnTo>
                <a:cubicBezTo>
                  <a:pt x="3484" y="3554"/>
                  <a:pt x="3540" y="3498"/>
                  <a:pt x="3540" y="3429"/>
                </a:cubicBezTo>
                <a:cubicBezTo>
                  <a:pt x="3540" y="3359"/>
                  <a:pt x="3484" y="3304"/>
                  <a:pt x="3415" y="3304"/>
                </a:cubicBezTo>
                <a:close/>
                <a:moveTo>
                  <a:pt x="3424" y="3593"/>
                </a:moveTo>
                <a:cubicBezTo>
                  <a:pt x="3422" y="3593"/>
                  <a:pt x="3420" y="3593"/>
                  <a:pt x="3418" y="3593"/>
                </a:cubicBezTo>
                <a:lnTo>
                  <a:pt x="3208" y="3593"/>
                </a:lnTo>
                <a:cubicBezTo>
                  <a:pt x="3139" y="3593"/>
                  <a:pt x="3083" y="3649"/>
                  <a:pt x="3083" y="3718"/>
                </a:cubicBezTo>
                <a:cubicBezTo>
                  <a:pt x="3083" y="3788"/>
                  <a:pt x="3139" y="3843"/>
                  <a:pt x="3208" y="3843"/>
                </a:cubicBezTo>
                <a:lnTo>
                  <a:pt x="3418" y="3843"/>
                </a:lnTo>
                <a:cubicBezTo>
                  <a:pt x="3420" y="3844"/>
                  <a:pt x="3422" y="3844"/>
                  <a:pt x="3424" y="3844"/>
                </a:cubicBezTo>
                <a:cubicBezTo>
                  <a:pt x="3493" y="3844"/>
                  <a:pt x="3550" y="3788"/>
                  <a:pt x="3550" y="3718"/>
                </a:cubicBezTo>
                <a:cubicBezTo>
                  <a:pt x="3550" y="3649"/>
                  <a:pt x="3493" y="3593"/>
                  <a:pt x="3424" y="3593"/>
                </a:cubicBezTo>
                <a:close/>
                <a:moveTo>
                  <a:pt x="3231" y="4520"/>
                </a:moveTo>
                <a:cubicBezTo>
                  <a:pt x="3161" y="4520"/>
                  <a:pt x="3104" y="4575"/>
                  <a:pt x="3104" y="4645"/>
                </a:cubicBezTo>
                <a:cubicBezTo>
                  <a:pt x="3104" y="4715"/>
                  <a:pt x="3161" y="4772"/>
                  <a:pt x="3231" y="4772"/>
                </a:cubicBezTo>
                <a:cubicBezTo>
                  <a:pt x="3232" y="4772"/>
                  <a:pt x="3233" y="4772"/>
                  <a:pt x="3234" y="4772"/>
                </a:cubicBezTo>
                <a:lnTo>
                  <a:pt x="3444" y="4772"/>
                </a:lnTo>
                <a:cubicBezTo>
                  <a:pt x="3445" y="4772"/>
                  <a:pt x="3446" y="4772"/>
                  <a:pt x="3447" y="4772"/>
                </a:cubicBezTo>
                <a:cubicBezTo>
                  <a:pt x="3517" y="4772"/>
                  <a:pt x="3576" y="4715"/>
                  <a:pt x="3576" y="4645"/>
                </a:cubicBezTo>
                <a:cubicBezTo>
                  <a:pt x="3576" y="4575"/>
                  <a:pt x="3517" y="4520"/>
                  <a:pt x="3447" y="4520"/>
                </a:cubicBezTo>
                <a:cubicBezTo>
                  <a:pt x="3446" y="4520"/>
                  <a:pt x="3445" y="4520"/>
                  <a:pt x="3444" y="4520"/>
                </a:cubicBezTo>
                <a:lnTo>
                  <a:pt x="3234" y="4520"/>
                </a:lnTo>
                <a:cubicBezTo>
                  <a:pt x="3233" y="4520"/>
                  <a:pt x="3232" y="4520"/>
                  <a:pt x="3231" y="4520"/>
                </a:cubicBezTo>
                <a:close/>
                <a:moveTo>
                  <a:pt x="3245" y="4817"/>
                </a:moveTo>
                <a:cubicBezTo>
                  <a:pt x="3177" y="4819"/>
                  <a:pt x="3120" y="4874"/>
                  <a:pt x="3120" y="4944"/>
                </a:cubicBezTo>
                <a:cubicBezTo>
                  <a:pt x="3120" y="5011"/>
                  <a:pt x="3177" y="5069"/>
                  <a:pt x="3245" y="5069"/>
                </a:cubicBezTo>
                <a:lnTo>
                  <a:pt x="3456" y="5069"/>
                </a:lnTo>
                <a:cubicBezTo>
                  <a:pt x="3526" y="5069"/>
                  <a:pt x="3581" y="5011"/>
                  <a:pt x="3581" y="4944"/>
                </a:cubicBezTo>
                <a:cubicBezTo>
                  <a:pt x="3581" y="4874"/>
                  <a:pt x="3526" y="4819"/>
                  <a:pt x="3456" y="4817"/>
                </a:cubicBezTo>
                <a:close/>
                <a:moveTo>
                  <a:pt x="3250" y="5107"/>
                </a:moveTo>
                <a:cubicBezTo>
                  <a:pt x="3180" y="5107"/>
                  <a:pt x="3125" y="5164"/>
                  <a:pt x="3125" y="5232"/>
                </a:cubicBezTo>
                <a:cubicBezTo>
                  <a:pt x="3125" y="5301"/>
                  <a:pt x="3180" y="5358"/>
                  <a:pt x="3250" y="5358"/>
                </a:cubicBezTo>
                <a:lnTo>
                  <a:pt x="3460" y="5358"/>
                </a:lnTo>
                <a:cubicBezTo>
                  <a:pt x="3528" y="5355"/>
                  <a:pt x="3580" y="5299"/>
                  <a:pt x="3580" y="5232"/>
                </a:cubicBezTo>
                <a:cubicBezTo>
                  <a:pt x="3580" y="5166"/>
                  <a:pt x="3528" y="5110"/>
                  <a:pt x="3460" y="5107"/>
                </a:cubicBezTo>
                <a:close/>
                <a:moveTo>
                  <a:pt x="3257" y="5412"/>
                </a:moveTo>
                <a:cubicBezTo>
                  <a:pt x="3187" y="5412"/>
                  <a:pt x="3132" y="5468"/>
                  <a:pt x="3132" y="5537"/>
                </a:cubicBezTo>
                <a:cubicBezTo>
                  <a:pt x="3132" y="5607"/>
                  <a:pt x="3187" y="5662"/>
                  <a:pt x="3257" y="5662"/>
                </a:cubicBezTo>
                <a:lnTo>
                  <a:pt x="3469" y="5662"/>
                </a:lnTo>
                <a:cubicBezTo>
                  <a:pt x="3538" y="5662"/>
                  <a:pt x="3593" y="5607"/>
                  <a:pt x="3593" y="5537"/>
                </a:cubicBezTo>
                <a:cubicBezTo>
                  <a:pt x="3593" y="5468"/>
                  <a:pt x="3538" y="5412"/>
                  <a:pt x="3469" y="5412"/>
                </a:cubicBezTo>
                <a:close/>
                <a:moveTo>
                  <a:pt x="3482" y="5733"/>
                </a:moveTo>
                <a:cubicBezTo>
                  <a:pt x="3480" y="5733"/>
                  <a:pt x="3478" y="5733"/>
                  <a:pt x="3475" y="5733"/>
                </a:cubicBezTo>
                <a:lnTo>
                  <a:pt x="3265" y="5733"/>
                </a:lnTo>
                <a:cubicBezTo>
                  <a:pt x="3196" y="5733"/>
                  <a:pt x="3140" y="5789"/>
                  <a:pt x="3140" y="5858"/>
                </a:cubicBezTo>
                <a:cubicBezTo>
                  <a:pt x="3140" y="5928"/>
                  <a:pt x="3196" y="5983"/>
                  <a:pt x="3265" y="5983"/>
                </a:cubicBezTo>
                <a:lnTo>
                  <a:pt x="3475" y="5983"/>
                </a:lnTo>
                <a:cubicBezTo>
                  <a:pt x="3478" y="5983"/>
                  <a:pt x="3480" y="5983"/>
                  <a:pt x="3482" y="5983"/>
                </a:cubicBezTo>
                <a:cubicBezTo>
                  <a:pt x="3550" y="5983"/>
                  <a:pt x="3607" y="5927"/>
                  <a:pt x="3607" y="5858"/>
                </a:cubicBezTo>
                <a:cubicBezTo>
                  <a:pt x="3607" y="5789"/>
                  <a:pt x="3550" y="5733"/>
                  <a:pt x="3482" y="5733"/>
                </a:cubicBezTo>
                <a:close/>
                <a:moveTo>
                  <a:pt x="5263" y="3234"/>
                </a:moveTo>
                <a:cubicBezTo>
                  <a:pt x="4944" y="3234"/>
                  <a:pt x="4164" y="3279"/>
                  <a:pt x="3934" y="3302"/>
                </a:cubicBezTo>
                <a:lnTo>
                  <a:pt x="3937" y="3302"/>
                </a:lnTo>
                <a:cubicBezTo>
                  <a:pt x="3744" y="3319"/>
                  <a:pt x="3831" y="3357"/>
                  <a:pt x="3835" y="3484"/>
                </a:cubicBezTo>
                <a:cubicBezTo>
                  <a:pt x="3840" y="3611"/>
                  <a:pt x="3675" y="3552"/>
                  <a:pt x="3649" y="3623"/>
                </a:cubicBezTo>
                <a:cubicBezTo>
                  <a:pt x="3573" y="3835"/>
                  <a:pt x="3538" y="4060"/>
                  <a:pt x="3550" y="4286"/>
                </a:cubicBezTo>
                <a:cubicBezTo>
                  <a:pt x="3529" y="4244"/>
                  <a:pt x="3486" y="4217"/>
                  <a:pt x="3439" y="4217"/>
                </a:cubicBezTo>
                <a:lnTo>
                  <a:pt x="3227" y="4217"/>
                </a:lnTo>
                <a:cubicBezTo>
                  <a:pt x="3187" y="4217"/>
                  <a:pt x="3149" y="4237"/>
                  <a:pt x="3127" y="4270"/>
                </a:cubicBezTo>
                <a:cubicBezTo>
                  <a:pt x="3123" y="4314"/>
                  <a:pt x="3121" y="4357"/>
                  <a:pt x="3116" y="4400"/>
                </a:cubicBezTo>
                <a:cubicBezTo>
                  <a:pt x="3137" y="4442"/>
                  <a:pt x="3180" y="4468"/>
                  <a:pt x="3227" y="4468"/>
                </a:cubicBezTo>
                <a:lnTo>
                  <a:pt x="3439" y="4468"/>
                </a:lnTo>
                <a:cubicBezTo>
                  <a:pt x="3491" y="4468"/>
                  <a:pt x="3538" y="4435"/>
                  <a:pt x="3555" y="4385"/>
                </a:cubicBezTo>
                <a:cubicBezTo>
                  <a:pt x="3554" y="4352"/>
                  <a:pt x="3550" y="4321"/>
                  <a:pt x="3550" y="4288"/>
                </a:cubicBezTo>
                <a:lnTo>
                  <a:pt x="3550" y="4288"/>
                </a:lnTo>
                <a:cubicBezTo>
                  <a:pt x="3566" y="4317"/>
                  <a:pt x="3567" y="4354"/>
                  <a:pt x="3555" y="4385"/>
                </a:cubicBezTo>
                <a:cubicBezTo>
                  <a:pt x="3607" y="5018"/>
                  <a:pt x="3921" y="5598"/>
                  <a:pt x="4045" y="5759"/>
                </a:cubicBezTo>
                <a:cubicBezTo>
                  <a:pt x="4182" y="5937"/>
                  <a:pt x="4420" y="6025"/>
                  <a:pt x="4606" y="6025"/>
                </a:cubicBezTo>
                <a:cubicBezTo>
                  <a:pt x="4658" y="6025"/>
                  <a:pt x="4706" y="6018"/>
                  <a:pt x="4746" y="6004"/>
                </a:cubicBezTo>
                <a:cubicBezTo>
                  <a:pt x="4900" y="5950"/>
                  <a:pt x="5096" y="5706"/>
                  <a:pt x="4971" y="5319"/>
                </a:cubicBezTo>
                <a:cubicBezTo>
                  <a:pt x="4965" y="5297"/>
                  <a:pt x="4955" y="5287"/>
                  <a:pt x="4943" y="5287"/>
                </a:cubicBezTo>
                <a:cubicBezTo>
                  <a:pt x="4895" y="5287"/>
                  <a:pt x="4815" y="5448"/>
                  <a:pt x="4763" y="5607"/>
                </a:cubicBezTo>
                <a:cubicBezTo>
                  <a:pt x="4728" y="5714"/>
                  <a:pt x="4625" y="5744"/>
                  <a:pt x="4522" y="5744"/>
                </a:cubicBezTo>
                <a:cubicBezTo>
                  <a:pt x="4434" y="5744"/>
                  <a:pt x="4347" y="5722"/>
                  <a:pt x="4302" y="5707"/>
                </a:cubicBezTo>
                <a:cubicBezTo>
                  <a:pt x="4218" y="5681"/>
                  <a:pt x="3974" y="5466"/>
                  <a:pt x="4175" y="5466"/>
                </a:cubicBezTo>
                <a:cubicBezTo>
                  <a:pt x="4211" y="5466"/>
                  <a:pt x="4261" y="5473"/>
                  <a:pt x="4329" y="5489"/>
                </a:cubicBezTo>
                <a:cubicBezTo>
                  <a:pt x="4380" y="5501"/>
                  <a:pt x="4426" y="5506"/>
                  <a:pt x="4469" y="5506"/>
                </a:cubicBezTo>
                <a:cubicBezTo>
                  <a:pt x="4807" y="5506"/>
                  <a:pt x="4926" y="5169"/>
                  <a:pt x="4937" y="5003"/>
                </a:cubicBezTo>
                <a:cubicBezTo>
                  <a:pt x="4943" y="4912"/>
                  <a:pt x="4893" y="4715"/>
                  <a:pt x="4845" y="4715"/>
                </a:cubicBezTo>
                <a:cubicBezTo>
                  <a:pt x="4829" y="4715"/>
                  <a:pt x="4813" y="4738"/>
                  <a:pt x="4800" y="4794"/>
                </a:cubicBezTo>
                <a:cubicBezTo>
                  <a:pt x="4729" y="5088"/>
                  <a:pt x="4674" y="5315"/>
                  <a:pt x="4445" y="5315"/>
                </a:cubicBezTo>
                <a:cubicBezTo>
                  <a:pt x="4403" y="5315"/>
                  <a:pt x="4355" y="5307"/>
                  <a:pt x="4300" y="5291"/>
                </a:cubicBezTo>
                <a:cubicBezTo>
                  <a:pt x="4177" y="5254"/>
                  <a:pt x="4020" y="5128"/>
                  <a:pt x="4108" y="5128"/>
                </a:cubicBezTo>
                <a:cubicBezTo>
                  <a:pt x="4121" y="5128"/>
                  <a:pt x="4139" y="5130"/>
                  <a:pt x="4163" y="5136"/>
                </a:cubicBezTo>
                <a:cubicBezTo>
                  <a:pt x="4205" y="5147"/>
                  <a:pt x="4246" y="5152"/>
                  <a:pt x="4285" y="5152"/>
                </a:cubicBezTo>
                <a:cubicBezTo>
                  <a:pt x="4666" y="5152"/>
                  <a:pt x="4884" y="4670"/>
                  <a:pt x="4827" y="4237"/>
                </a:cubicBezTo>
                <a:cubicBezTo>
                  <a:pt x="4814" y="4136"/>
                  <a:pt x="4789" y="4096"/>
                  <a:pt x="4761" y="4096"/>
                </a:cubicBezTo>
                <a:cubicBezTo>
                  <a:pt x="4704" y="4096"/>
                  <a:pt x="4639" y="4269"/>
                  <a:pt x="4654" y="4416"/>
                </a:cubicBezTo>
                <a:cubicBezTo>
                  <a:pt x="4674" y="4610"/>
                  <a:pt x="4490" y="4894"/>
                  <a:pt x="4243" y="4894"/>
                </a:cubicBezTo>
                <a:cubicBezTo>
                  <a:pt x="4215" y="4894"/>
                  <a:pt x="4187" y="4891"/>
                  <a:pt x="4158" y="4883"/>
                </a:cubicBezTo>
                <a:cubicBezTo>
                  <a:pt x="4037" y="4851"/>
                  <a:pt x="3828" y="4573"/>
                  <a:pt x="3867" y="4573"/>
                </a:cubicBezTo>
                <a:cubicBezTo>
                  <a:pt x="3869" y="4573"/>
                  <a:pt x="3871" y="4573"/>
                  <a:pt x="3873" y="4574"/>
                </a:cubicBezTo>
                <a:cubicBezTo>
                  <a:pt x="3968" y="4607"/>
                  <a:pt x="4051" y="4621"/>
                  <a:pt x="4126" y="4621"/>
                </a:cubicBezTo>
                <a:cubicBezTo>
                  <a:pt x="4555" y="4621"/>
                  <a:pt x="4672" y="4140"/>
                  <a:pt x="4737" y="3882"/>
                </a:cubicBezTo>
                <a:cubicBezTo>
                  <a:pt x="4749" y="3833"/>
                  <a:pt x="4715" y="3800"/>
                  <a:pt x="4668" y="3800"/>
                </a:cubicBezTo>
                <a:cubicBezTo>
                  <a:pt x="4615" y="3800"/>
                  <a:pt x="4546" y="3842"/>
                  <a:pt x="4506" y="3951"/>
                </a:cubicBezTo>
                <a:cubicBezTo>
                  <a:pt x="4398" y="4248"/>
                  <a:pt x="4316" y="4373"/>
                  <a:pt x="4140" y="4373"/>
                </a:cubicBezTo>
                <a:cubicBezTo>
                  <a:pt x="4054" y="4373"/>
                  <a:pt x="3947" y="4344"/>
                  <a:pt x="3803" y="4291"/>
                </a:cubicBezTo>
                <a:cubicBezTo>
                  <a:pt x="3682" y="4246"/>
                  <a:pt x="3752" y="4107"/>
                  <a:pt x="3880" y="4107"/>
                </a:cubicBezTo>
                <a:cubicBezTo>
                  <a:pt x="3884" y="4107"/>
                  <a:pt x="3888" y="4107"/>
                  <a:pt x="3892" y="4107"/>
                </a:cubicBezTo>
                <a:cubicBezTo>
                  <a:pt x="3905" y="4108"/>
                  <a:pt x="3918" y="4109"/>
                  <a:pt x="3931" y="4109"/>
                </a:cubicBezTo>
                <a:cubicBezTo>
                  <a:pt x="4242" y="4109"/>
                  <a:pt x="4529" y="3854"/>
                  <a:pt x="4616" y="3689"/>
                </a:cubicBezTo>
                <a:cubicBezTo>
                  <a:pt x="4695" y="3539"/>
                  <a:pt x="4604" y="3497"/>
                  <a:pt x="4519" y="3497"/>
                </a:cubicBezTo>
                <a:cubicBezTo>
                  <a:pt x="4471" y="3497"/>
                  <a:pt x="4425" y="3510"/>
                  <a:pt x="4411" y="3524"/>
                </a:cubicBezTo>
                <a:cubicBezTo>
                  <a:pt x="4229" y="3713"/>
                  <a:pt x="4128" y="3821"/>
                  <a:pt x="3970" y="3885"/>
                </a:cubicBezTo>
                <a:cubicBezTo>
                  <a:pt x="3935" y="3900"/>
                  <a:pt x="3908" y="3906"/>
                  <a:pt x="3886" y="3906"/>
                </a:cubicBezTo>
                <a:cubicBezTo>
                  <a:pt x="3811" y="3906"/>
                  <a:pt x="3815" y="3827"/>
                  <a:pt x="3878" y="3753"/>
                </a:cubicBezTo>
                <a:cubicBezTo>
                  <a:pt x="3960" y="3658"/>
                  <a:pt x="4024" y="3538"/>
                  <a:pt x="4187" y="3484"/>
                </a:cubicBezTo>
                <a:cubicBezTo>
                  <a:pt x="4353" y="3429"/>
                  <a:pt x="4558" y="3413"/>
                  <a:pt x="4764" y="3413"/>
                </a:cubicBezTo>
                <a:cubicBezTo>
                  <a:pt x="4982" y="3413"/>
                  <a:pt x="5201" y="3431"/>
                  <a:pt x="5378" y="3439"/>
                </a:cubicBezTo>
                <a:cubicBezTo>
                  <a:pt x="5386" y="3439"/>
                  <a:pt x="5393" y="3440"/>
                  <a:pt x="5401" y="3440"/>
                </a:cubicBezTo>
                <a:cubicBezTo>
                  <a:pt x="5640" y="3440"/>
                  <a:pt x="5532" y="3255"/>
                  <a:pt x="5378" y="3238"/>
                </a:cubicBezTo>
                <a:cubicBezTo>
                  <a:pt x="5354" y="3235"/>
                  <a:pt x="5315" y="3234"/>
                  <a:pt x="5263" y="3234"/>
                </a:cubicBezTo>
                <a:close/>
                <a:moveTo>
                  <a:pt x="1442" y="3222"/>
                </a:moveTo>
                <a:cubicBezTo>
                  <a:pt x="1437" y="3222"/>
                  <a:pt x="1432" y="3222"/>
                  <a:pt x="1428" y="3222"/>
                </a:cubicBezTo>
                <a:lnTo>
                  <a:pt x="1429" y="3224"/>
                </a:lnTo>
                <a:cubicBezTo>
                  <a:pt x="1275" y="3227"/>
                  <a:pt x="1155" y="3416"/>
                  <a:pt x="1415" y="3423"/>
                </a:cubicBezTo>
                <a:cubicBezTo>
                  <a:pt x="1747" y="3432"/>
                  <a:pt x="2238" y="3418"/>
                  <a:pt x="2556" y="3554"/>
                </a:cubicBezTo>
                <a:cubicBezTo>
                  <a:pt x="2710" y="3620"/>
                  <a:pt x="2762" y="3741"/>
                  <a:pt x="2835" y="3842"/>
                </a:cubicBezTo>
                <a:cubicBezTo>
                  <a:pt x="2889" y="3918"/>
                  <a:pt x="2888" y="3993"/>
                  <a:pt x="2822" y="3993"/>
                </a:cubicBezTo>
                <a:cubicBezTo>
                  <a:pt x="2800" y="3993"/>
                  <a:pt x="2772" y="3985"/>
                  <a:pt x="2736" y="3967"/>
                </a:cubicBezTo>
                <a:cubicBezTo>
                  <a:pt x="2592" y="3890"/>
                  <a:pt x="2500" y="3777"/>
                  <a:pt x="2337" y="3576"/>
                </a:cubicBezTo>
                <a:cubicBezTo>
                  <a:pt x="2323" y="3559"/>
                  <a:pt x="2270" y="3541"/>
                  <a:pt x="2219" y="3541"/>
                </a:cubicBezTo>
                <a:cubicBezTo>
                  <a:pt x="2143" y="3541"/>
                  <a:pt x="2069" y="3581"/>
                  <a:pt x="2130" y="3725"/>
                </a:cubicBezTo>
                <a:cubicBezTo>
                  <a:pt x="2205" y="3901"/>
                  <a:pt x="2481" y="4191"/>
                  <a:pt x="2797" y="4192"/>
                </a:cubicBezTo>
                <a:cubicBezTo>
                  <a:pt x="2927" y="4192"/>
                  <a:pt x="2993" y="4343"/>
                  <a:pt x="2868" y="4380"/>
                </a:cubicBezTo>
                <a:cubicBezTo>
                  <a:pt x="2743" y="4417"/>
                  <a:pt x="2646" y="4438"/>
                  <a:pt x="2568" y="4438"/>
                </a:cubicBezTo>
                <a:cubicBezTo>
                  <a:pt x="2378" y="4438"/>
                  <a:pt x="2305" y="4311"/>
                  <a:pt x="2217" y="3993"/>
                </a:cubicBezTo>
                <a:cubicBezTo>
                  <a:pt x="2186" y="3877"/>
                  <a:pt x="2117" y="3831"/>
                  <a:pt x="2065" y="3831"/>
                </a:cubicBezTo>
                <a:cubicBezTo>
                  <a:pt x="2023" y="3831"/>
                  <a:pt x="1992" y="3861"/>
                  <a:pt x="2000" y="3908"/>
                </a:cubicBezTo>
                <a:cubicBezTo>
                  <a:pt x="2046" y="4178"/>
                  <a:pt x="2128" y="4686"/>
                  <a:pt x="2577" y="4686"/>
                </a:cubicBezTo>
                <a:cubicBezTo>
                  <a:pt x="2639" y="4686"/>
                  <a:pt x="2707" y="4676"/>
                  <a:pt x="2783" y="4656"/>
                </a:cubicBezTo>
                <a:cubicBezTo>
                  <a:pt x="2785" y="4655"/>
                  <a:pt x="2786" y="4655"/>
                  <a:pt x="2788" y="4655"/>
                </a:cubicBezTo>
                <a:cubicBezTo>
                  <a:pt x="2828" y="4655"/>
                  <a:pt x="2604" y="4918"/>
                  <a:pt x="2486" y="4942"/>
                </a:cubicBezTo>
                <a:cubicBezTo>
                  <a:pt x="2466" y="4946"/>
                  <a:pt x="2445" y="4948"/>
                  <a:pt x="2426" y="4948"/>
                </a:cubicBezTo>
                <a:cubicBezTo>
                  <a:pt x="2177" y="4948"/>
                  <a:pt x="2008" y="4640"/>
                  <a:pt x="2044" y="4442"/>
                </a:cubicBezTo>
                <a:cubicBezTo>
                  <a:pt x="2069" y="4297"/>
                  <a:pt x="2016" y="4119"/>
                  <a:pt x="1960" y="4119"/>
                </a:cubicBezTo>
                <a:cubicBezTo>
                  <a:pt x="1935" y="4119"/>
                  <a:pt x="1908" y="4157"/>
                  <a:pt x="1889" y="4255"/>
                </a:cubicBezTo>
                <a:cubicBezTo>
                  <a:pt x="1802" y="4692"/>
                  <a:pt x="1989" y="5200"/>
                  <a:pt x="2378" y="5200"/>
                </a:cubicBezTo>
                <a:cubicBezTo>
                  <a:pt x="2406" y="5200"/>
                  <a:pt x="2435" y="5197"/>
                  <a:pt x="2465" y="5192"/>
                </a:cubicBezTo>
                <a:cubicBezTo>
                  <a:pt x="2484" y="5189"/>
                  <a:pt x="2499" y="5187"/>
                  <a:pt x="2510" y="5187"/>
                </a:cubicBezTo>
                <a:cubicBezTo>
                  <a:pt x="2611" y="5187"/>
                  <a:pt x="2446" y="5306"/>
                  <a:pt x="2321" y="5336"/>
                </a:cubicBezTo>
                <a:cubicBezTo>
                  <a:pt x="2279" y="5346"/>
                  <a:pt x="2241" y="5350"/>
                  <a:pt x="2207" y="5350"/>
                </a:cubicBezTo>
                <a:cubicBezTo>
                  <a:pt x="1965" y="5350"/>
                  <a:pt x="1926" y="5114"/>
                  <a:pt x="1877" y="4808"/>
                </a:cubicBezTo>
                <a:cubicBezTo>
                  <a:pt x="1868" y="4750"/>
                  <a:pt x="1854" y="4727"/>
                  <a:pt x="1838" y="4727"/>
                </a:cubicBezTo>
                <a:cubicBezTo>
                  <a:pt x="1792" y="4727"/>
                  <a:pt x="1731" y="4915"/>
                  <a:pt x="1731" y="5004"/>
                </a:cubicBezTo>
                <a:cubicBezTo>
                  <a:pt x="1730" y="5175"/>
                  <a:pt x="1826" y="5537"/>
                  <a:pt x="2181" y="5537"/>
                </a:cubicBezTo>
                <a:cubicBezTo>
                  <a:pt x="2212" y="5537"/>
                  <a:pt x="2246" y="5535"/>
                  <a:pt x="2281" y="5529"/>
                </a:cubicBezTo>
                <a:cubicBezTo>
                  <a:pt x="2334" y="5520"/>
                  <a:pt x="2375" y="5516"/>
                  <a:pt x="2407" y="5516"/>
                </a:cubicBezTo>
                <a:cubicBezTo>
                  <a:pt x="2643" y="5516"/>
                  <a:pt x="2377" y="5726"/>
                  <a:pt x="2292" y="5749"/>
                </a:cubicBezTo>
                <a:cubicBezTo>
                  <a:pt x="2255" y="5758"/>
                  <a:pt x="2190" y="5770"/>
                  <a:pt x="2121" y="5770"/>
                </a:cubicBezTo>
                <a:cubicBezTo>
                  <a:pt x="2009" y="5770"/>
                  <a:pt x="1886" y="5739"/>
                  <a:pt x="1856" y="5615"/>
                </a:cubicBezTo>
                <a:cubicBezTo>
                  <a:pt x="1817" y="5452"/>
                  <a:pt x="1750" y="5285"/>
                  <a:pt x="1704" y="5285"/>
                </a:cubicBezTo>
                <a:cubicBezTo>
                  <a:pt x="1693" y="5285"/>
                  <a:pt x="1684" y="5294"/>
                  <a:pt x="1676" y="5313"/>
                </a:cubicBezTo>
                <a:cubicBezTo>
                  <a:pt x="1528" y="5688"/>
                  <a:pt x="1700" y="5945"/>
                  <a:pt x="1846" y="6009"/>
                </a:cubicBezTo>
                <a:cubicBezTo>
                  <a:pt x="1894" y="6031"/>
                  <a:pt x="1956" y="6042"/>
                  <a:pt x="2023" y="6042"/>
                </a:cubicBezTo>
                <a:cubicBezTo>
                  <a:pt x="2194" y="6042"/>
                  <a:pt x="2404" y="5970"/>
                  <a:pt x="2535" y="5818"/>
                </a:cubicBezTo>
                <a:cubicBezTo>
                  <a:pt x="2672" y="5659"/>
                  <a:pt x="3042" y="5060"/>
                  <a:pt x="3114" y="4400"/>
                </a:cubicBezTo>
                <a:cubicBezTo>
                  <a:pt x="3104" y="4383"/>
                  <a:pt x="3099" y="4364"/>
                  <a:pt x="3099" y="4345"/>
                </a:cubicBezTo>
                <a:cubicBezTo>
                  <a:pt x="3099" y="4319"/>
                  <a:pt x="3108" y="4293"/>
                  <a:pt x="3123" y="4272"/>
                </a:cubicBezTo>
                <a:cubicBezTo>
                  <a:pt x="3127" y="4217"/>
                  <a:pt x="3127" y="4163"/>
                  <a:pt x="3123" y="4107"/>
                </a:cubicBezTo>
                <a:lnTo>
                  <a:pt x="3123" y="4107"/>
                </a:lnTo>
                <a:cubicBezTo>
                  <a:pt x="3146" y="4133"/>
                  <a:pt x="3180" y="4149"/>
                  <a:pt x="3215" y="4149"/>
                </a:cubicBezTo>
                <a:lnTo>
                  <a:pt x="3427" y="4149"/>
                </a:lnTo>
                <a:cubicBezTo>
                  <a:pt x="3495" y="4145"/>
                  <a:pt x="3547" y="4092"/>
                  <a:pt x="3547" y="4024"/>
                </a:cubicBezTo>
                <a:cubicBezTo>
                  <a:pt x="3547" y="3956"/>
                  <a:pt x="3495" y="3901"/>
                  <a:pt x="3427" y="3899"/>
                </a:cubicBezTo>
                <a:lnTo>
                  <a:pt x="3215" y="3899"/>
                </a:lnTo>
                <a:cubicBezTo>
                  <a:pt x="3173" y="3899"/>
                  <a:pt x="3134" y="3920"/>
                  <a:pt x="3111" y="3956"/>
                </a:cubicBezTo>
                <a:cubicBezTo>
                  <a:pt x="3116" y="4007"/>
                  <a:pt x="3121" y="4057"/>
                  <a:pt x="3123" y="4107"/>
                </a:cubicBezTo>
                <a:cubicBezTo>
                  <a:pt x="3102" y="4085"/>
                  <a:pt x="3092" y="4055"/>
                  <a:pt x="3090" y="4024"/>
                </a:cubicBezTo>
                <a:cubicBezTo>
                  <a:pt x="3092" y="4000"/>
                  <a:pt x="3099" y="3977"/>
                  <a:pt x="3111" y="3958"/>
                </a:cubicBezTo>
                <a:cubicBezTo>
                  <a:pt x="3101" y="3880"/>
                  <a:pt x="3085" y="3805"/>
                  <a:pt x="3064" y="3731"/>
                </a:cubicBezTo>
                <a:cubicBezTo>
                  <a:pt x="3043" y="3658"/>
                  <a:pt x="2884" y="3703"/>
                  <a:pt x="2896" y="3578"/>
                </a:cubicBezTo>
                <a:cubicBezTo>
                  <a:pt x="2908" y="3453"/>
                  <a:pt x="2995" y="3422"/>
                  <a:pt x="2811" y="3390"/>
                </a:cubicBezTo>
                <a:cubicBezTo>
                  <a:pt x="2562" y="3346"/>
                  <a:pt x="1642" y="3222"/>
                  <a:pt x="1442" y="3222"/>
                </a:cubicBezTo>
                <a:close/>
                <a:moveTo>
                  <a:pt x="1474" y="3450"/>
                </a:moveTo>
                <a:cubicBezTo>
                  <a:pt x="1458" y="3450"/>
                  <a:pt x="1436" y="3456"/>
                  <a:pt x="1405" y="3469"/>
                </a:cubicBezTo>
                <a:cubicBezTo>
                  <a:pt x="1278" y="3522"/>
                  <a:pt x="1372" y="3630"/>
                  <a:pt x="1261" y="3810"/>
                </a:cubicBezTo>
                <a:cubicBezTo>
                  <a:pt x="777" y="4598"/>
                  <a:pt x="605" y="5393"/>
                  <a:pt x="530" y="5598"/>
                </a:cubicBezTo>
                <a:cubicBezTo>
                  <a:pt x="470" y="5770"/>
                  <a:pt x="230" y="5813"/>
                  <a:pt x="296" y="5987"/>
                </a:cubicBezTo>
                <a:cubicBezTo>
                  <a:pt x="316" y="6043"/>
                  <a:pt x="380" y="6085"/>
                  <a:pt x="432" y="6085"/>
                </a:cubicBezTo>
                <a:cubicBezTo>
                  <a:pt x="466" y="6085"/>
                  <a:pt x="495" y="6069"/>
                  <a:pt x="506" y="6028"/>
                </a:cubicBezTo>
                <a:cubicBezTo>
                  <a:pt x="516" y="5992"/>
                  <a:pt x="561" y="5963"/>
                  <a:pt x="595" y="5963"/>
                </a:cubicBezTo>
                <a:cubicBezTo>
                  <a:pt x="610" y="5963"/>
                  <a:pt x="623" y="5968"/>
                  <a:pt x="629" y="5982"/>
                </a:cubicBezTo>
                <a:cubicBezTo>
                  <a:pt x="654" y="6040"/>
                  <a:pt x="692" y="6067"/>
                  <a:pt x="731" y="6067"/>
                </a:cubicBezTo>
                <a:cubicBezTo>
                  <a:pt x="771" y="6067"/>
                  <a:pt x="813" y="6039"/>
                  <a:pt x="843" y="5985"/>
                </a:cubicBezTo>
                <a:cubicBezTo>
                  <a:pt x="917" y="5855"/>
                  <a:pt x="749" y="5864"/>
                  <a:pt x="784" y="5667"/>
                </a:cubicBezTo>
                <a:cubicBezTo>
                  <a:pt x="903" y="4984"/>
                  <a:pt x="1289" y="4005"/>
                  <a:pt x="1504" y="3866"/>
                </a:cubicBezTo>
                <a:cubicBezTo>
                  <a:pt x="1704" y="3737"/>
                  <a:pt x="1734" y="3575"/>
                  <a:pt x="1601" y="3575"/>
                </a:cubicBezTo>
                <a:cubicBezTo>
                  <a:pt x="1595" y="3575"/>
                  <a:pt x="1590" y="3576"/>
                  <a:pt x="1584" y="3576"/>
                </a:cubicBezTo>
                <a:cubicBezTo>
                  <a:pt x="1581" y="3576"/>
                  <a:pt x="1578" y="3577"/>
                  <a:pt x="1575" y="3577"/>
                </a:cubicBezTo>
                <a:cubicBezTo>
                  <a:pt x="1487" y="3577"/>
                  <a:pt x="1551" y="3450"/>
                  <a:pt x="1474" y="3450"/>
                </a:cubicBezTo>
                <a:close/>
                <a:moveTo>
                  <a:pt x="5314" y="3469"/>
                </a:moveTo>
                <a:cubicBezTo>
                  <a:pt x="5236" y="3469"/>
                  <a:pt x="5299" y="3596"/>
                  <a:pt x="5211" y="3596"/>
                </a:cubicBezTo>
                <a:cubicBezTo>
                  <a:pt x="5208" y="3596"/>
                  <a:pt x="5205" y="3595"/>
                  <a:pt x="5202" y="3595"/>
                </a:cubicBezTo>
                <a:cubicBezTo>
                  <a:pt x="5196" y="3595"/>
                  <a:pt x="5191" y="3594"/>
                  <a:pt x="5185" y="3594"/>
                </a:cubicBezTo>
                <a:cubicBezTo>
                  <a:pt x="5052" y="3594"/>
                  <a:pt x="5084" y="3757"/>
                  <a:pt x="5282" y="3885"/>
                </a:cubicBezTo>
                <a:cubicBezTo>
                  <a:pt x="5497" y="4024"/>
                  <a:pt x="5883" y="5003"/>
                  <a:pt x="6004" y="5688"/>
                </a:cubicBezTo>
                <a:cubicBezTo>
                  <a:pt x="6037" y="5883"/>
                  <a:pt x="5869" y="5874"/>
                  <a:pt x="5943" y="6004"/>
                </a:cubicBezTo>
                <a:cubicBezTo>
                  <a:pt x="5973" y="6058"/>
                  <a:pt x="6015" y="6087"/>
                  <a:pt x="6056" y="6087"/>
                </a:cubicBezTo>
                <a:cubicBezTo>
                  <a:pt x="6095" y="6087"/>
                  <a:pt x="6133" y="6060"/>
                  <a:pt x="6159" y="6002"/>
                </a:cubicBezTo>
                <a:cubicBezTo>
                  <a:pt x="6164" y="5988"/>
                  <a:pt x="6177" y="5982"/>
                  <a:pt x="6192" y="5982"/>
                </a:cubicBezTo>
                <a:cubicBezTo>
                  <a:pt x="6225" y="5982"/>
                  <a:pt x="6270" y="6012"/>
                  <a:pt x="6280" y="6047"/>
                </a:cubicBezTo>
                <a:cubicBezTo>
                  <a:pt x="6292" y="6088"/>
                  <a:pt x="6321" y="6105"/>
                  <a:pt x="6354" y="6105"/>
                </a:cubicBezTo>
                <a:cubicBezTo>
                  <a:pt x="6407" y="6105"/>
                  <a:pt x="6471" y="6063"/>
                  <a:pt x="6492" y="6006"/>
                </a:cubicBezTo>
                <a:cubicBezTo>
                  <a:pt x="6558" y="5834"/>
                  <a:pt x="6316" y="5789"/>
                  <a:pt x="6256" y="5617"/>
                </a:cubicBezTo>
                <a:cubicBezTo>
                  <a:pt x="6183" y="5412"/>
                  <a:pt x="6009" y="4617"/>
                  <a:pt x="5525" y="3831"/>
                </a:cubicBezTo>
                <a:cubicBezTo>
                  <a:pt x="5414" y="3649"/>
                  <a:pt x="5508" y="3541"/>
                  <a:pt x="5383" y="3488"/>
                </a:cubicBezTo>
                <a:cubicBezTo>
                  <a:pt x="5352" y="3475"/>
                  <a:pt x="5330" y="3469"/>
                  <a:pt x="5314" y="3469"/>
                </a:cubicBezTo>
                <a:close/>
                <a:moveTo>
                  <a:pt x="3286" y="6034"/>
                </a:moveTo>
                <a:cubicBezTo>
                  <a:pt x="3219" y="6034"/>
                  <a:pt x="3161" y="6089"/>
                  <a:pt x="3161" y="6159"/>
                </a:cubicBezTo>
                <a:cubicBezTo>
                  <a:pt x="3161" y="6228"/>
                  <a:pt x="3219" y="6284"/>
                  <a:pt x="3286" y="6284"/>
                </a:cubicBezTo>
                <a:lnTo>
                  <a:pt x="3498" y="6284"/>
                </a:lnTo>
                <a:cubicBezTo>
                  <a:pt x="3567" y="6284"/>
                  <a:pt x="3623" y="6228"/>
                  <a:pt x="3623" y="6159"/>
                </a:cubicBezTo>
                <a:cubicBezTo>
                  <a:pt x="3623" y="6089"/>
                  <a:pt x="3567" y="6034"/>
                  <a:pt x="3498" y="6034"/>
                </a:cubicBezTo>
                <a:close/>
                <a:moveTo>
                  <a:pt x="3300" y="6315"/>
                </a:moveTo>
                <a:cubicBezTo>
                  <a:pt x="3231" y="6315"/>
                  <a:pt x="3175" y="6372"/>
                  <a:pt x="3175" y="6441"/>
                </a:cubicBezTo>
                <a:cubicBezTo>
                  <a:pt x="3175" y="6509"/>
                  <a:pt x="3231" y="6566"/>
                  <a:pt x="3300" y="6566"/>
                </a:cubicBezTo>
                <a:lnTo>
                  <a:pt x="3512" y="6566"/>
                </a:lnTo>
                <a:cubicBezTo>
                  <a:pt x="3581" y="6566"/>
                  <a:pt x="3637" y="6509"/>
                  <a:pt x="3637" y="6441"/>
                </a:cubicBezTo>
                <a:cubicBezTo>
                  <a:pt x="3637" y="6372"/>
                  <a:pt x="3581" y="6315"/>
                  <a:pt x="3512" y="6315"/>
                </a:cubicBezTo>
                <a:close/>
                <a:moveTo>
                  <a:pt x="2907" y="7166"/>
                </a:moveTo>
                <a:cubicBezTo>
                  <a:pt x="2954" y="7166"/>
                  <a:pt x="3065" y="7240"/>
                  <a:pt x="3173" y="7351"/>
                </a:cubicBezTo>
                <a:cubicBezTo>
                  <a:pt x="3298" y="7479"/>
                  <a:pt x="3377" y="7608"/>
                  <a:pt x="3345" y="7637"/>
                </a:cubicBezTo>
                <a:cubicBezTo>
                  <a:pt x="3341" y="7642"/>
                  <a:pt x="3335" y="7644"/>
                  <a:pt x="3326" y="7644"/>
                </a:cubicBezTo>
                <a:cubicBezTo>
                  <a:pt x="3279" y="7644"/>
                  <a:pt x="3171" y="7570"/>
                  <a:pt x="3062" y="7460"/>
                </a:cubicBezTo>
                <a:cubicBezTo>
                  <a:pt x="2936" y="7332"/>
                  <a:pt x="2859" y="7203"/>
                  <a:pt x="2889" y="7172"/>
                </a:cubicBezTo>
                <a:cubicBezTo>
                  <a:pt x="2893" y="7168"/>
                  <a:pt x="2899" y="7166"/>
                  <a:pt x="2907" y="7166"/>
                </a:cubicBezTo>
                <a:close/>
                <a:moveTo>
                  <a:pt x="4037" y="7169"/>
                </a:moveTo>
                <a:cubicBezTo>
                  <a:pt x="4046" y="7169"/>
                  <a:pt x="4052" y="7171"/>
                  <a:pt x="4057" y="7176"/>
                </a:cubicBezTo>
                <a:cubicBezTo>
                  <a:pt x="4086" y="7205"/>
                  <a:pt x="4008" y="7333"/>
                  <a:pt x="3883" y="7462"/>
                </a:cubicBezTo>
                <a:cubicBezTo>
                  <a:pt x="3775" y="7570"/>
                  <a:pt x="3666" y="7644"/>
                  <a:pt x="3618" y="7644"/>
                </a:cubicBezTo>
                <a:cubicBezTo>
                  <a:pt x="3609" y="7644"/>
                  <a:pt x="3603" y="7642"/>
                  <a:pt x="3599" y="7637"/>
                </a:cubicBezTo>
                <a:cubicBezTo>
                  <a:pt x="3567" y="7608"/>
                  <a:pt x="3646" y="7479"/>
                  <a:pt x="3772" y="7351"/>
                </a:cubicBezTo>
                <a:cubicBezTo>
                  <a:pt x="3879" y="7243"/>
                  <a:pt x="3988" y="7169"/>
                  <a:pt x="4037" y="7169"/>
                </a:cubicBezTo>
                <a:close/>
                <a:moveTo>
                  <a:pt x="3004" y="7721"/>
                </a:moveTo>
                <a:cubicBezTo>
                  <a:pt x="3033" y="7721"/>
                  <a:pt x="3062" y="7727"/>
                  <a:pt x="3090" y="7741"/>
                </a:cubicBezTo>
                <a:cubicBezTo>
                  <a:pt x="3177" y="7785"/>
                  <a:pt x="3215" y="7882"/>
                  <a:pt x="3177" y="7958"/>
                </a:cubicBezTo>
                <a:cubicBezTo>
                  <a:pt x="3151" y="8010"/>
                  <a:pt x="3097" y="8038"/>
                  <a:pt x="3038" y="8038"/>
                </a:cubicBezTo>
                <a:cubicBezTo>
                  <a:pt x="3010" y="8038"/>
                  <a:pt x="2980" y="8031"/>
                  <a:pt x="2951" y="8017"/>
                </a:cubicBezTo>
                <a:cubicBezTo>
                  <a:pt x="2865" y="7974"/>
                  <a:pt x="2826" y="7877"/>
                  <a:pt x="2865" y="7800"/>
                </a:cubicBezTo>
                <a:cubicBezTo>
                  <a:pt x="2890" y="7750"/>
                  <a:pt x="2945" y="7721"/>
                  <a:pt x="3004" y="7721"/>
                </a:cubicBezTo>
                <a:close/>
                <a:moveTo>
                  <a:pt x="3969" y="7722"/>
                </a:moveTo>
                <a:cubicBezTo>
                  <a:pt x="3995" y="7722"/>
                  <a:pt x="4022" y="7728"/>
                  <a:pt x="4048" y="7741"/>
                </a:cubicBezTo>
                <a:cubicBezTo>
                  <a:pt x="4133" y="7781"/>
                  <a:pt x="4170" y="7884"/>
                  <a:pt x="4130" y="7969"/>
                </a:cubicBezTo>
                <a:cubicBezTo>
                  <a:pt x="4099" y="8039"/>
                  <a:pt x="4035" y="8074"/>
                  <a:pt x="3970" y="8074"/>
                </a:cubicBezTo>
                <a:cubicBezTo>
                  <a:pt x="3901" y="8074"/>
                  <a:pt x="3833" y="8035"/>
                  <a:pt x="3805" y="7958"/>
                </a:cubicBezTo>
                <a:cubicBezTo>
                  <a:pt x="3761" y="7837"/>
                  <a:pt x="3856" y="7722"/>
                  <a:pt x="3969" y="7722"/>
                </a:cubicBezTo>
                <a:close/>
                <a:moveTo>
                  <a:pt x="4280" y="6168"/>
                </a:moveTo>
                <a:cubicBezTo>
                  <a:pt x="4005" y="6168"/>
                  <a:pt x="3886" y="6499"/>
                  <a:pt x="3803" y="6587"/>
                </a:cubicBezTo>
                <a:cubicBezTo>
                  <a:pt x="3712" y="6683"/>
                  <a:pt x="3599" y="6711"/>
                  <a:pt x="3485" y="6711"/>
                </a:cubicBezTo>
                <a:cubicBezTo>
                  <a:pt x="3341" y="6711"/>
                  <a:pt x="3194" y="6667"/>
                  <a:pt x="3083" y="6660"/>
                </a:cubicBezTo>
                <a:cubicBezTo>
                  <a:pt x="2912" y="6651"/>
                  <a:pt x="2734" y="6288"/>
                  <a:pt x="2319" y="6288"/>
                </a:cubicBezTo>
                <a:cubicBezTo>
                  <a:pt x="2255" y="6288"/>
                  <a:pt x="2186" y="6297"/>
                  <a:pt x="2110" y="6316"/>
                </a:cubicBezTo>
                <a:cubicBezTo>
                  <a:pt x="1644" y="6439"/>
                  <a:pt x="1993" y="6989"/>
                  <a:pt x="2144" y="6989"/>
                </a:cubicBezTo>
                <a:cubicBezTo>
                  <a:pt x="2151" y="6989"/>
                  <a:pt x="2159" y="6988"/>
                  <a:pt x="2165" y="6985"/>
                </a:cubicBezTo>
                <a:cubicBezTo>
                  <a:pt x="2243" y="6947"/>
                  <a:pt x="2303" y="6921"/>
                  <a:pt x="2343" y="6921"/>
                </a:cubicBezTo>
                <a:cubicBezTo>
                  <a:pt x="2389" y="6921"/>
                  <a:pt x="2407" y="6957"/>
                  <a:pt x="2391" y="7054"/>
                </a:cubicBezTo>
                <a:cubicBezTo>
                  <a:pt x="2344" y="7349"/>
                  <a:pt x="2450" y="7257"/>
                  <a:pt x="2646" y="7356"/>
                </a:cubicBezTo>
                <a:cubicBezTo>
                  <a:pt x="2844" y="7455"/>
                  <a:pt x="2658" y="7542"/>
                  <a:pt x="2641" y="7715"/>
                </a:cubicBezTo>
                <a:cubicBezTo>
                  <a:pt x="2607" y="8044"/>
                  <a:pt x="2796" y="8170"/>
                  <a:pt x="2996" y="8170"/>
                </a:cubicBezTo>
                <a:cubicBezTo>
                  <a:pt x="3194" y="8170"/>
                  <a:pt x="3402" y="8047"/>
                  <a:pt x="3416" y="7875"/>
                </a:cubicBezTo>
                <a:cubicBezTo>
                  <a:pt x="3422" y="7821"/>
                  <a:pt x="3442" y="7780"/>
                  <a:pt x="3471" y="7780"/>
                </a:cubicBezTo>
                <a:cubicBezTo>
                  <a:pt x="3499" y="7780"/>
                  <a:pt x="3534" y="7819"/>
                  <a:pt x="3569" y="7922"/>
                </a:cubicBezTo>
                <a:cubicBezTo>
                  <a:pt x="3631" y="8105"/>
                  <a:pt x="3773" y="8173"/>
                  <a:pt x="3922" y="8173"/>
                </a:cubicBezTo>
                <a:cubicBezTo>
                  <a:pt x="4113" y="8173"/>
                  <a:pt x="4314" y="8060"/>
                  <a:pt x="4364" y="7929"/>
                </a:cubicBezTo>
                <a:lnTo>
                  <a:pt x="4364" y="7929"/>
                </a:lnTo>
                <a:lnTo>
                  <a:pt x="4362" y="7931"/>
                </a:lnTo>
                <a:cubicBezTo>
                  <a:pt x="4428" y="7759"/>
                  <a:pt x="4000" y="7384"/>
                  <a:pt x="4300" y="7349"/>
                </a:cubicBezTo>
                <a:cubicBezTo>
                  <a:pt x="4480" y="7323"/>
                  <a:pt x="4640" y="7143"/>
                  <a:pt x="4498" y="6974"/>
                </a:cubicBezTo>
                <a:cubicBezTo>
                  <a:pt x="4371" y="6861"/>
                  <a:pt x="4400" y="6816"/>
                  <a:pt x="4604" y="6757"/>
                </a:cubicBezTo>
                <a:cubicBezTo>
                  <a:pt x="4871" y="6681"/>
                  <a:pt x="4831" y="6306"/>
                  <a:pt x="4385" y="6183"/>
                </a:cubicBezTo>
                <a:cubicBezTo>
                  <a:pt x="4348" y="6173"/>
                  <a:pt x="4313" y="6168"/>
                  <a:pt x="4280" y="6168"/>
                </a:cubicBezTo>
                <a:close/>
                <a:moveTo>
                  <a:pt x="778" y="6088"/>
                </a:moveTo>
                <a:cubicBezTo>
                  <a:pt x="776" y="6088"/>
                  <a:pt x="773" y="6089"/>
                  <a:pt x="770" y="6089"/>
                </a:cubicBezTo>
                <a:cubicBezTo>
                  <a:pt x="625" y="6123"/>
                  <a:pt x="680" y="6194"/>
                  <a:pt x="609" y="6194"/>
                </a:cubicBezTo>
                <a:cubicBezTo>
                  <a:pt x="586" y="6194"/>
                  <a:pt x="551" y="6187"/>
                  <a:pt x="492" y="6169"/>
                </a:cubicBezTo>
                <a:cubicBezTo>
                  <a:pt x="478" y="6165"/>
                  <a:pt x="466" y="6163"/>
                  <a:pt x="455" y="6163"/>
                </a:cubicBezTo>
                <a:cubicBezTo>
                  <a:pt x="315" y="6163"/>
                  <a:pt x="424" y="6500"/>
                  <a:pt x="464" y="6613"/>
                </a:cubicBezTo>
                <a:cubicBezTo>
                  <a:pt x="640" y="7099"/>
                  <a:pt x="674" y="7995"/>
                  <a:pt x="638" y="8455"/>
                </a:cubicBezTo>
                <a:lnTo>
                  <a:pt x="640" y="8453"/>
                </a:lnTo>
                <a:lnTo>
                  <a:pt x="640" y="8453"/>
                </a:lnTo>
                <a:cubicBezTo>
                  <a:pt x="635" y="8502"/>
                  <a:pt x="642" y="8562"/>
                  <a:pt x="688" y="8562"/>
                </a:cubicBezTo>
                <a:cubicBezTo>
                  <a:pt x="709" y="8562"/>
                  <a:pt x="738" y="8550"/>
                  <a:pt x="777" y="8519"/>
                </a:cubicBezTo>
                <a:cubicBezTo>
                  <a:pt x="797" y="8502"/>
                  <a:pt x="814" y="8496"/>
                  <a:pt x="830" y="8496"/>
                </a:cubicBezTo>
                <a:cubicBezTo>
                  <a:pt x="884" y="8496"/>
                  <a:pt x="912" y="8578"/>
                  <a:pt x="955" y="8595"/>
                </a:cubicBezTo>
                <a:cubicBezTo>
                  <a:pt x="959" y="8597"/>
                  <a:pt x="964" y="8598"/>
                  <a:pt x="968" y="8598"/>
                </a:cubicBezTo>
                <a:cubicBezTo>
                  <a:pt x="1024" y="8598"/>
                  <a:pt x="1134" y="8476"/>
                  <a:pt x="966" y="8311"/>
                </a:cubicBezTo>
                <a:cubicBezTo>
                  <a:pt x="749" y="8099"/>
                  <a:pt x="846" y="6671"/>
                  <a:pt x="858" y="6412"/>
                </a:cubicBezTo>
                <a:cubicBezTo>
                  <a:pt x="863" y="6302"/>
                  <a:pt x="852" y="6088"/>
                  <a:pt x="778" y="6088"/>
                </a:cubicBezTo>
                <a:close/>
                <a:moveTo>
                  <a:pt x="6008" y="6109"/>
                </a:moveTo>
                <a:cubicBezTo>
                  <a:pt x="5935" y="6109"/>
                  <a:pt x="5924" y="6321"/>
                  <a:pt x="5929" y="6433"/>
                </a:cubicBezTo>
                <a:cubicBezTo>
                  <a:pt x="5942" y="6690"/>
                  <a:pt x="6041" y="8120"/>
                  <a:pt x="5824" y="8331"/>
                </a:cubicBezTo>
                <a:cubicBezTo>
                  <a:pt x="5654" y="8496"/>
                  <a:pt x="5766" y="8618"/>
                  <a:pt x="5822" y="8618"/>
                </a:cubicBezTo>
                <a:cubicBezTo>
                  <a:pt x="5827" y="8618"/>
                  <a:pt x="5831" y="8618"/>
                  <a:pt x="5834" y="8616"/>
                </a:cubicBezTo>
                <a:cubicBezTo>
                  <a:pt x="5876" y="8597"/>
                  <a:pt x="5905" y="8516"/>
                  <a:pt x="5959" y="8516"/>
                </a:cubicBezTo>
                <a:cubicBezTo>
                  <a:pt x="5974" y="8516"/>
                  <a:pt x="5991" y="8522"/>
                  <a:pt x="6011" y="8538"/>
                </a:cubicBezTo>
                <a:cubicBezTo>
                  <a:pt x="6050" y="8570"/>
                  <a:pt x="6079" y="8582"/>
                  <a:pt x="6100" y="8582"/>
                </a:cubicBezTo>
                <a:cubicBezTo>
                  <a:pt x="6146" y="8582"/>
                  <a:pt x="6153" y="8521"/>
                  <a:pt x="6150" y="8474"/>
                </a:cubicBezTo>
                <a:cubicBezTo>
                  <a:pt x="6113" y="8014"/>
                  <a:pt x="6146" y="7120"/>
                  <a:pt x="6323" y="6634"/>
                </a:cubicBezTo>
                <a:cubicBezTo>
                  <a:pt x="6365" y="6520"/>
                  <a:pt x="6473" y="6182"/>
                  <a:pt x="6332" y="6182"/>
                </a:cubicBezTo>
                <a:cubicBezTo>
                  <a:pt x="6322" y="6182"/>
                  <a:pt x="6309" y="6184"/>
                  <a:pt x="6296" y="6188"/>
                </a:cubicBezTo>
                <a:cubicBezTo>
                  <a:pt x="6237" y="6206"/>
                  <a:pt x="6201" y="6213"/>
                  <a:pt x="6179" y="6213"/>
                </a:cubicBezTo>
                <a:cubicBezTo>
                  <a:pt x="6108" y="6213"/>
                  <a:pt x="6163" y="6143"/>
                  <a:pt x="6018" y="6110"/>
                </a:cubicBezTo>
                <a:cubicBezTo>
                  <a:pt x="6015" y="6109"/>
                  <a:pt x="6012" y="6109"/>
                  <a:pt x="6008" y="6109"/>
                </a:cubicBezTo>
                <a:close/>
                <a:moveTo>
                  <a:pt x="1023" y="8727"/>
                </a:moveTo>
                <a:cubicBezTo>
                  <a:pt x="987" y="8727"/>
                  <a:pt x="946" y="8764"/>
                  <a:pt x="933" y="8795"/>
                </a:cubicBezTo>
                <a:cubicBezTo>
                  <a:pt x="922" y="8818"/>
                  <a:pt x="935" y="8838"/>
                  <a:pt x="983" y="8838"/>
                </a:cubicBezTo>
                <a:cubicBezTo>
                  <a:pt x="1002" y="8838"/>
                  <a:pt x="1027" y="8835"/>
                  <a:pt x="1058" y="8828"/>
                </a:cubicBezTo>
                <a:cubicBezTo>
                  <a:pt x="1067" y="8826"/>
                  <a:pt x="1075" y="8825"/>
                  <a:pt x="1083" y="8825"/>
                </a:cubicBezTo>
                <a:cubicBezTo>
                  <a:pt x="1127" y="8825"/>
                  <a:pt x="1157" y="8857"/>
                  <a:pt x="1224" y="8963"/>
                </a:cubicBezTo>
                <a:cubicBezTo>
                  <a:pt x="1233" y="8977"/>
                  <a:pt x="1243" y="8982"/>
                  <a:pt x="1254" y="8982"/>
                </a:cubicBezTo>
                <a:cubicBezTo>
                  <a:pt x="1293" y="8982"/>
                  <a:pt x="1337" y="8902"/>
                  <a:pt x="1304" y="8854"/>
                </a:cubicBezTo>
                <a:cubicBezTo>
                  <a:pt x="1256" y="8784"/>
                  <a:pt x="1091" y="8732"/>
                  <a:pt x="1030" y="8727"/>
                </a:cubicBezTo>
                <a:cubicBezTo>
                  <a:pt x="1028" y="8727"/>
                  <a:pt x="1026" y="8727"/>
                  <a:pt x="1023" y="8727"/>
                </a:cubicBezTo>
                <a:close/>
                <a:moveTo>
                  <a:pt x="5761" y="8746"/>
                </a:moveTo>
                <a:cubicBezTo>
                  <a:pt x="5759" y="8746"/>
                  <a:pt x="5758" y="8746"/>
                  <a:pt x="5756" y="8746"/>
                </a:cubicBezTo>
                <a:cubicBezTo>
                  <a:pt x="5695" y="8753"/>
                  <a:pt x="5530" y="8803"/>
                  <a:pt x="5482" y="8873"/>
                </a:cubicBezTo>
                <a:cubicBezTo>
                  <a:pt x="5449" y="8921"/>
                  <a:pt x="5493" y="9002"/>
                  <a:pt x="5532" y="9002"/>
                </a:cubicBezTo>
                <a:cubicBezTo>
                  <a:pt x="5543" y="9002"/>
                  <a:pt x="5553" y="8996"/>
                  <a:pt x="5562" y="8982"/>
                </a:cubicBezTo>
                <a:cubicBezTo>
                  <a:pt x="5628" y="8878"/>
                  <a:pt x="5659" y="8845"/>
                  <a:pt x="5701" y="8845"/>
                </a:cubicBezTo>
                <a:cubicBezTo>
                  <a:pt x="5709" y="8845"/>
                  <a:pt x="5718" y="8846"/>
                  <a:pt x="5728" y="8849"/>
                </a:cubicBezTo>
                <a:cubicBezTo>
                  <a:pt x="5758" y="8855"/>
                  <a:pt x="5782" y="8857"/>
                  <a:pt x="5800" y="8857"/>
                </a:cubicBezTo>
                <a:cubicBezTo>
                  <a:pt x="5851" y="8857"/>
                  <a:pt x="5864" y="8838"/>
                  <a:pt x="5853" y="8814"/>
                </a:cubicBezTo>
                <a:cubicBezTo>
                  <a:pt x="5838" y="8782"/>
                  <a:pt x="5798" y="8746"/>
                  <a:pt x="5761" y="8746"/>
                </a:cubicBezTo>
                <a:close/>
                <a:moveTo>
                  <a:pt x="817" y="8574"/>
                </a:moveTo>
                <a:cubicBezTo>
                  <a:pt x="671" y="8574"/>
                  <a:pt x="495" y="8749"/>
                  <a:pt x="442" y="8861"/>
                </a:cubicBezTo>
                <a:cubicBezTo>
                  <a:pt x="353" y="9048"/>
                  <a:pt x="369" y="9079"/>
                  <a:pt x="457" y="9088"/>
                </a:cubicBezTo>
                <a:cubicBezTo>
                  <a:pt x="470" y="9089"/>
                  <a:pt x="482" y="9090"/>
                  <a:pt x="494" y="9090"/>
                </a:cubicBezTo>
                <a:cubicBezTo>
                  <a:pt x="564" y="9090"/>
                  <a:pt x="617" y="9062"/>
                  <a:pt x="640" y="8930"/>
                </a:cubicBezTo>
                <a:cubicBezTo>
                  <a:pt x="642" y="8917"/>
                  <a:pt x="646" y="8913"/>
                  <a:pt x="653" y="8913"/>
                </a:cubicBezTo>
                <a:cubicBezTo>
                  <a:pt x="667" y="8913"/>
                  <a:pt x="689" y="8931"/>
                  <a:pt x="721" y="8939"/>
                </a:cubicBezTo>
                <a:cubicBezTo>
                  <a:pt x="727" y="8940"/>
                  <a:pt x="732" y="8940"/>
                  <a:pt x="738" y="8940"/>
                </a:cubicBezTo>
                <a:cubicBezTo>
                  <a:pt x="777" y="8940"/>
                  <a:pt x="811" y="8914"/>
                  <a:pt x="822" y="8876"/>
                </a:cubicBezTo>
                <a:cubicBezTo>
                  <a:pt x="827" y="8854"/>
                  <a:pt x="830" y="8765"/>
                  <a:pt x="852" y="8765"/>
                </a:cubicBezTo>
                <a:cubicBezTo>
                  <a:pt x="853" y="8765"/>
                  <a:pt x="853" y="8765"/>
                  <a:pt x="853" y="8765"/>
                </a:cubicBezTo>
                <a:cubicBezTo>
                  <a:pt x="859" y="8766"/>
                  <a:pt x="864" y="8766"/>
                  <a:pt x="869" y="8766"/>
                </a:cubicBezTo>
                <a:cubicBezTo>
                  <a:pt x="955" y="8766"/>
                  <a:pt x="1003" y="8690"/>
                  <a:pt x="926" y="8618"/>
                </a:cubicBezTo>
                <a:cubicBezTo>
                  <a:pt x="894" y="8587"/>
                  <a:pt x="857" y="8574"/>
                  <a:pt x="817" y="8574"/>
                </a:cubicBezTo>
                <a:close/>
                <a:moveTo>
                  <a:pt x="5969" y="8595"/>
                </a:moveTo>
                <a:cubicBezTo>
                  <a:pt x="5929" y="8595"/>
                  <a:pt x="5892" y="8608"/>
                  <a:pt x="5860" y="8639"/>
                </a:cubicBezTo>
                <a:cubicBezTo>
                  <a:pt x="5785" y="8710"/>
                  <a:pt x="5831" y="8787"/>
                  <a:pt x="5918" y="8787"/>
                </a:cubicBezTo>
                <a:cubicBezTo>
                  <a:pt x="5923" y="8787"/>
                  <a:pt x="5929" y="8787"/>
                  <a:pt x="5935" y="8786"/>
                </a:cubicBezTo>
                <a:cubicBezTo>
                  <a:pt x="5935" y="8786"/>
                  <a:pt x="5935" y="8786"/>
                  <a:pt x="5935" y="8786"/>
                </a:cubicBezTo>
                <a:cubicBezTo>
                  <a:pt x="5957" y="8786"/>
                  <a:pt x="5959" y="8875"/>
                  <a:pt x="5966" y="8897"/>
                </a:cubicBezTo>
                <a:cubicBezTo>
                  <a:pt x="5975" y="8935"/>
                  <a:pt x="6010" y="8961"/>
                  <a:pt x="6048" y="8961"/>
                </a:cubicBezTo>
                <a:cubicBezTo>
                  <a:pt x="6054" y="8961"/>
                  <a:pt x="6059" y="8961"/>
                  <a:pt x="6065" y="8960"/>
                </a:cubicBezTo>
                <a:cubicBezTo>
                  <a:pt x="6098" y="8952"/>
                  <a:pt x="6121" y="8934"/>
                  <a:pt x="6134" y="8934"/>
                </a:cubicBezTo>
                <a:cubicBezTo>
                  <a:pt x="6141" y="8934"/>
                  <a:pt x="6146" y="8938"/>
                  <a:pt x="6148" y="8951"/>
                </a:cubicBezTo>
                <a:cubicBezTo>
                  <a:pt x="6169" y="9083"/>
                  <a:pt x="6224" y="9111"/>
                  <a:pt x="6293" y="9111"/>
                </a:cubicBezTo>
                <a:cubicBezTo>
                  <a:pt x="6305" y="9111"/>
                  <a:pt x="6318" y="9110"/>
                  <a:pt x="6330" y="9109"/>
                </a:cubicBezTo>
                <a:cubicBezTo>
                  <a:pt x="6417" y="9098"/>
                  <a:pt x="6434" y="9069"/>
                  <a:pt x="6346" y="8882"/>
                </a:cubicBezTo>
                <a:cubicBezTo>
                  <a:pt x="6293" y="8770"/>
                  <a:pt x="6115" y="8595"/>
                  <a:pt x="5969" y="8595"/>
                </a:cubicBezTo>
                <a:close/>
                <a:moveTo>
                  <a:pt x="1375" y="8985"/>
                </a:moveTo>
                <a:cubicBezTo>
                  <a:pt x="1353" y="8985"/>
                  <a:pt x="1322" y="9000"/>
                  <a:pt x="1303" y="9017"/>
                </a:cubicBezTo>
                <a:cubicBezTo>
                  <a:pt x="1277" y="9039"/>
                  <a:pt x="1292" y="9041"/>
                  <a:pt x="1355" y="9081"/>
                </a:cubicBezTo>
                <a:cubicBezTo>
                  <a:pt x="1395" y="9107"/>
                  <a:pt x="1388" y="9145"/>
                  <a:pt x="1396" y="9232"/>
                </a:cubicBezTo>
                <a:cubicBezTo>
                  <a:pt x="1398" y="9252"/>
                  <a:pt x="1405" y="9259"/>
                  <a:pt x="1416" y="9259"/>
                </a:cubicBezTo>
                <a:cubicBezTo>
                  <a:pt x="1441" y="9259"/>
                  <a:pt x="1480" y="9211"/>
                  <a:pt x="1478" y="9173"/>
                </a:cubicBezTo>
                <a:cubicBezTo>
                  <a:pt x="1471" y="9090"/>
                  <a:pt x="1424" y="9013"/>
                  <a:pt x="1393" y="8991"/>
                </a:cubicBezTo>
                <a:cubicBezTo>
                  <a:pt x="1388" y="8987"/>
                  <a:pt x="1382" y="8985"/>
                  <a:pt x="1375" y="8985"/>
                </a:cubicBezTo>
                <a:close/>
                <a:moveTo>
                  <a:pt x="5411" y="9007"/>
                </a:moveTo>
                <a:cubicBezTo>
                  <a:pt x="5404" y="9007"/>
                  <a:pt x="5398" y="9008"/>
                  <a:pt x="5393" y="9012"/>
                </a:cubicBezTo>
                <a:cubicBezTo>
                  <a:pt x="5364" y="9034"/>
                  <a:pt x="5317" y="9111"/>
                  <a:pt x="5310" y="9196"/>
                </a:cubicBezTo>
                <a:cubicBezTo>
                  <a:pt x="5306" y="9233"/>
                  <a:pt x="5346" y="9282"/>
                  <a:pt x="5371" y="9282"/>
                </a:cubicBezTo>
                <a:cubicBezTo>
                  <a:pt x="5382" y="9282"/>
                  <a:pt x="5389" y="9274"/>
                  <a:pt x="5391" y="9255"/>
                </a:cubicBezTo>
                <a:cubicBezTo>
                  <a:pt x="5400" y="9168"/>
                  <a:pt x="5393" y="9128"/>
                  <a:pt x="5433" y="9102"/>
                </a:cubicBezTo>
                <a:lnTo>
                  <a:pt x="5433" y="9104"/>
                </a:lnTo>
                <a:cubicBezTo>
                  <a:pt x="5496" y="9062"/>
                  <a:pt x="5509" y="9062"/>
                  <a:pt x="5483" y="9039"/>
                </a:cubicBezTo>
                <a:cubicBezTo>
                  <a:pt x="5464" y="9021"/>
                  <a:pt x="5433" y="9007"/>
                  <a:pt x="5411" y="9007"/>
                </a:cubicBezTo>
                <a:close/>
                <a:moveTo>
                  <a:pt x="335" y="9076"/>
                </a:moveTo>
                <a:cubicBezTo>
                  <a:pt x="321" y="9076"/>
                  <a:pt x="306" y="9082"/>
                  <a:pt x="294" y="9095"/>
                </a:cubicBezTo>
                <a:lnTo>
                  <a:pt x="190" y="9277"/>
                </a:lnTo>
                <a:cubicBezTo>
                  <a:pt x="176" y="9316"/>
                  <a:pt x="207" y="9349"/>
                  <a:pt x="240" y="9349"/>
                </a:cubicBezTo>
                <a:cubicBezTo>
                  <a:pt x="255" y="9349"/>
                  <a:pt x="269" y="9343"/>
                  <a:pt x="280" y="9329"/>
                </a:cubicBezTo>
                <a:lnTo>
                  <a:pt x="386" y="9147"/>
                </a:lnTo>
                <a:cubicBezTo>
                  <a:pt x="400" y="9108"/>
                  <a:pt x="368" y="9076"/>
                  <a:pt x="335" y="9076"/>
                </a:cubicBezTo>
                <a:close/>
                <a:moveTo>
                  <a:pt x="6452" y="9095"/>
                </a:moveTo>
                <a:cubicBezTo>
                  <a:pt x="6418" y="9095"/>
                  <a:pt x="6386" y="9127"/>
                  <a:pt x="6400" y="9166"/>
                </a:cubicBezTo>
                <a:lnTo>
                  <a:pt x="6506" y="9350"/>
                </a:lnTo>
                <a:cubicBezTo>
                  <a:pt x="6517" y="9364"/>
                  <a:pt x="6531" y="9369"/>
                  <a:pt x="6545" y="9369"/>
                </a:cubicBezTo>
                <a:cubicBezTo>
                  <a:pt x="6579" y="9369"/>
                  <a:pt x="6611" y="9337"/>
                  <a:pt x="6596" y="9298"/>
                </a:cubicBezTo>
                <a:lnTo>
                  <a:pt x="6492" y="9114"/>
                </a:lnTo>
                <a:cubicBezTo>
                  <a:pt x="6480" y="9101"/>
                  <a:pt x="6466" y="9095"/>
                  <a:pt x="6452" y="9095"/>
                </a:cubicBezTo>
                <a:close/>
                <a:moveTo>
                  <a:pt x="1459" y="9255"/>
                </a:moveTo>
                <a:cubicBezTo>
                  <a:pt x="1438" y="9255"/>
                  <a:pt x="1419" y="9284"/>
                  <a:pt x="1415" y="9322"/>
                </a:cubicBezTo>
                <a:cubicBezTo>
                  <a:pt x="1414" y="9361"/>
                  <a:pt x="1429" y="9394"/>
                  <a:pt x="1450" y="9394"/>
                </a:cubicBezTo>
                <a:cubicBezTo>
                  <a:pt x="1451" y="9394"/>
                  <a:pt x="1451" y="9394"/>
                  <a:pt x="1452" y="9394"/>
                </a:cubicBezTo>
                <a:cubicBezTo>
                  <a:pt x="1474" y="9394"/>
                  <a:pt x="1492" y="9365"/>
                  <a:pt x="1493" y="9328"/>
                </a:cubicBezTo>
                <a:cubicBezTo>
                  <a:pt x="1497" y="9288"/>
                  <a:pt x="1481" y="9256"/>
                  <a:pt x="1459" y="9255"/>
                </a:cubicBezTo>
                <a:close/>
                <a:moveTo>
                  <a:pt x="5329" y="9275"/>
                </a:moveTo>
                <a:cubicBezTo>
                  <a:pt x="5328" y="9275"/>
                  <a:pt x="5328" y="9275"/>
                  <a:pt x="5327" y="9276"/>
                </a:cubicBezTo>
                <a:cubicBezTo>
                  <a:pt x="5306" y="9277"/>
                  <a:pt x="5289" y="9308"/>
                  <a:pt x="5293" y="9347"/>
                </a:cubicBezTo>
                <a:cubicBezTo>
                  <a:pt x="5294" y="9384"/>
                  <a:pt x="5312" y="9414"/>
                  <a:pt x="5334" y="9414"/>
                </a:cubicBezTo>
                <a:cubicBezTo>
                  <a:pt x="5335" y="9414"/>
                  <a:pt x="5335" y="9414"/>
                  <a:pt x="5336" y="9414"/>
                </a:cubicBezTo>
                <a:cubicBezTo>
                  <a:pt x="5357" y="9413"/>
                  <a:pt x="5372" y="9381"/>
                  <a:pt x="5371" y="9343"/>
                </a:cubicBezTo>
                <a:cubicBezTo>
                  <a:pt x="5367" y="9306"/>
                  <a:pt x="5349" y="9275"/>
                  <a:pt x="5329" y="9275"/>
                </a:cubicBezTo>
                <a:close/>
                <a:moveTo>
                  <a:pt x="777" y="8964"/>
                </a:moveTo>
                <a:cubicBezTo>
                  <a:pt x="745" y="8964"/>
                  <a:pt x="712" y="8986"/>
                  <a:pt x="716" y="9029"/>
                </a:cubicBezTo>
                <a:lnTo>
                  <a:pt x="725" y="9352"/>
                </a:lnTo>
                <a:cubicBezTo>
                  <a:pt x="725" y="9388"/>
                  <a:pt x="752" y="9418"/>
                  <a:pt x="787" y="9418"/>
                </a:cubicBezTo>
                <a:cubicBezTo>
                  <a:pt x="822" y="9414"/>
                  <a:pt x="848" y="9385"/>
                  <a:pt x="846" y="9350"/>
                </a:cubicBezTo>
                <a:lnTo>
                  <a:pt x="837" y="9027"/>
                </a:lnTo>
                <a:cubicBezTo>
                  <a:pt x="839" y="8985"/>
                  <a:pt x="808" y="8964"/>
                  <a:pt x="777" y="8964"/>
                </a:cubicBezTo>
                <a:close/>
                <a:moveTo>
                  <a:pt x="639" y="9052"/>
                </a:moveTo>
                <a:cubicBezTo>
                  <a:pt x="621" y="9052"/>
                  <a:pt x="604" y="9060"/>
                  <a:pt x="600" y="9081"/>
                </a:cubicBezTo>
                <a:lnTo>
                  <a:pt x="496" y="9366"/>
                </a:lnTo>
                <a:cubicBezTo>
                  <a:pt x="475" y="9400"/>
                  <a:pt x="519" y="9431"/>
                  <a:pt x="555" y="9431"/>
                </a:cubicBezTo>
                <a:cubicBezTo>
                  <a:pt x="574" y="9431"/>
                  <a:pt x="590" y="9423"/>
                  <a:pt x="595" y="9402"/>
                </a:cubicBezTo>
                <a:lnTo>
                  <a:pt x="699" y="9116"/>
                </a:lnTo>
                <a:cubicBezTo>
                  <a:pt x="718" y="9082"/>
                  <a:pt x="675" y="9052"/>
                  <a:pt x="639" y="9052"/>
                </a:cubicBezTo>
                <a:close/>
                <a:moveTo>
                  <a:pt x="6009" y="8982"/>
                </a:moveTo>
                <a:cubicBezTo>
                  <a:pt x="5977" y="8982"/>
                  <a:pt x="5945" y="9004"/>
                  <a:pt x="5949" y="9048"/>
                </a:cubicBezTo>
                <a:lnTo>
                  <a:pt x="5940" y="9371"/>
                </a:lnTo>
                <a:cubicBezTo>
                  <a:pt x="5936" y="9414"/>
                  <a:pt x="5969" y="9436"/>
                  <a:pt x="6001" y="9436"/>
                </a:cubicBezTo>
                <a:cubicBezTo>
                  <a:pt x="6032" y="9436"/>
                  <a:pt x="6063" y="9415"/>
                  <a:pt x="6061" y="9373"/>
                </a:cubicBezTo>
                <a:lnTo>
                  <a:pt x="6070" y="9052"/>
                </a:lnTo>
                <a:lnTo>
                  <a:pt x="6070" y="9050"/>
                </a:lnTo>
                <a:cubicBezTo>
                  <a:pt x="6075" y="9005"/>
                  <a:pt x="6042" y="8982"/>
                  <a:pt x="6009" y="8982"/>
                </a:cubicBezTo>
                <a:close/>
                <a:moveTo>
                  <a:pt x="458" y="9115"/>
                </a:moveTo>
                <a:cubicBezTo>
                  <a:pt x="440" y="9115"/>
                  <a:pt x="423" y="9124"/>
                  <a:pt x="412" y="9145"/>
                </a:cubicBezTo>
                <a:lnTo>
                  <a:pt x="317" y="9366"/>
                </a:lnTo>
                <a:cubicBezTo>
                  <a:pt x="308" y="9392"/>
                  <a:pt x="320" y="9420"/>
                  <a:pt x="346" y="9430"/>
                </a:cubicBezTo>
                <a:lnTo>
                  <a:pt x="346" y="9432"/>
                </a:lnTo>
                <a:cubicBezTo>
                  <a:pt x="353" y="9435"/>
                  <a:pt x="361" y="9437"/>
                  <a:pt x="368" y="9437"/>
                </a:cubicBezTo>
                <a:cubicBezTo>
                  <a:pt x="387" y="9437"/>
                  <a:pt x="405" y="9426"/>
                  <a:pt x="414" y="9407"/>
                </a:cubicBezTo>
                <a:lnTo>
                  <a:pt x="509" y="9187"/>
                </a:lnTo>
                <a:cubicBezTo>
                  <a:pt x="525" y="9146"/>
                  <a:pt x="492" y="9115"/>
                  <a:pt x="458" y="9115"/>
                </a:cubicBezTo>
                <a:close/>
                <a:moveTo>
                  <a:pt x="6329" y="9136"/>
                </a:moveTo>
                <a:cubicBezTo>
                  <a:pt x="6296" y="9136"/>
                  <a:pt x="6265" y="9166"/>
                  <a:pt x="6278" y="9206"/>
                </a:cubicBezTo>
                <a:lnTo>
                  <a:pt x="6374" y="9427"/>
                </a:lnTo>
                <a:cubicBezTo>
                  <a:pt x="6383" y="9444"/>
                  <a:pt x="6401" y="9456"/>
                  <a:pt x="6420" y="9456"/>
                </a:cubicBezTo>
                <a:cubicBezTo>
                  <a:pt x="6427" y="9456"/>
                  <a:pt x="6434" y="9454"/>
                  <a:pt x="6441" y="9451"/>
                </a:cubicBezTo>
                <a:cubicBezTo>
                  <a:pt x="6467" y="9440"/>
                  <a:pt x="6480" y="9411"/>
                  <a:pt x="6469" y="9385"/>
                </a:cubicBezTo>
                <a:lnTo>
                  <a:pt x="6374" y="9164"/>
                </a:lnTo>
                <a:cubicBezTo>
                  <a:pt x="6363" y="9145"/>
                  <a:pt x="6346" y="9136"/>
                  <a:pt x="6329" y="9136"/>
                </a:cubicBezTo>
                <a:close/>
                <a:moveTo>
                  <a:pt x="6148" y="9071"/>
                </a:moveTo>
                <a:cubicBezTo>
                  <a:pt x="6112" y="9071"/>
                  <a:pt x="6069" y="9101"/>
                  <a:pt x="6089" y="9137"/>
                </a:cubicBezTo>
                <a:lnTo>
                  <a:pt x="6193" y="9421"/>
                </a:lnTo>
                <a:cubicBezTo>
                  <a:pt x="6201" y="9446"/>
                  <a:pt x="6223" y="9463"/>
                  <a:pt x="6249" y="9463"/>
                </a:cubicBezTo>
                <a:cubicBezTo>
                  <a:pt x="6254" y="9463"/>
                  <a:pt x="6259" y="9463"/>
                  <a:pt x="6264" y="9461"/>
                </a:cubicBezTo>
                <a:cubicBezTo>
                  <a:pt x="6292" y="9447"/>
                  <a:pt x="6306" y="9414"/>
                  <a:pt x="6292" y="9385"/>
                </a:cubicBezTo>
                <a:lnTo>
                  <a:pt x="6188" y="9100"/>
                </a:lnTo>
                <a:cubicBezTo>
                  <a:pt x="6184" y="9079"/>
                  <a:pt x="6167" y="9071"/>
                  <a:pt x="6148" y="9071"/>
                </a:cubicBezTo>
                <a:close/>
                <a:moveTo>
                  <a:pt x="182" y="9343"/>
                </a:moveTo>
                <a:cubicBezTo>
                  <a:pt x="165" y="9343"/>
                  <a:pt x="149" y="9353"/>
                  <a:pt x="142" y="9369"/>
                </a:cubicBezTo>
                <a:lnTo>
                  <a:pt x="81" y="9465"/>
                </a:lnTo>
                <a:cubicBezTo>
                  <a:pt x="70" y="9487"/>
                  <a:pt x="96" y="9512"/>
                  <a:pt x="117" y="9522"/>
                </a:cubicBezTo>
                <a:cubicBezTo>
                  <a:pt x="124" y="9525"/>
                  <a:pt x="130" y="9526"/>
                  <a:pt x="137" y="9526"/>
                </a:cubicBezTo>
                <a:cubicBezTo>
                  <a:pt x="153" y="9526"/>
                  <a:pt x="169" y="9517"/>
                  <a:pt x="176" y="9501"/>
                </a:cubicBezTo>
                <a:lnTo>
                  <a:pt x="221" y="9406"/>
                </a:lnTo>
                <a:cubicBezTo>
                  <a:pt x="232" y="9385"/>
                  <a:pt x="223" y="9357"/>
                  <a:pt x="201" y="9347"/>
                </a:cubicBezTo>
                <a:cubicBezTo>
                  <a:pt x="195" y="9344"/>
                  <a:pt x="188" y="9343"/>
                  <a:pt x="182" y="9343"/>
                </a:cubicBezTo>
                <a:close/>
                <a:moveTo>
                  <a:pt x="6604" y="9362"/>
                </a:moveTo>
                <a:cubicBezTo>
                  <a:pt x="6598" y="9362"/>
                  <a:pt x="6591" y="9363"/>
                  <a:pt x="6585" y="9366"/>
                </a:cubicBezTo>
                <a:lnTo>
                  <a:pt x="6585" y="9368"/>
                </a:lnTo>
                <a:cubicBezTo>
                  <a:pt x="6565" y="9378"/>
                  <a:pt x="6554" y="9404"/>
                  <a:pt x="6566" y="9427"/>
                </a:cubicBezTo>
                <a:lnTo>
                  <a:pt x="6612" y="9520"/>
                </a:lnTo>
                <a:cubicBezTo>
                  <a:pt x="6618" y="9537"/>
                  <a:pt x="6635" y="9547"/>
                  <a:pt x="6651" y="9547"/>
                </a:cubicBezTo>
                <a:cubicBezTo>
                  <a:pt x="6657" y="9547"/>
                  <a:pt x="6663" y="9546"/>
                  <a:pt x="6669" y="9543"/>
                </a:cubicBezTo>
                <a:cubicBezTo>
                  <a:pt x="6691" y="9532"/>
                  <a:pt x="6716" y="9505"/>
                  <a:pt x="6705" y="9484"/>
                </a:cubicBezTo>
                <a:lnTo>
                  <a:pt x="6644" y="9388"/>
                </a:lnTo>
                <a:cubicBezTo>
                  <a:pt x="6637" y="9372"/>
                  <a:pt x="6621" y="9362"/>
                  <a:pt x="6604" y="9362"/>
                </a:cubicBezTo>
                <a:close/>
                <a:moveTo>
                  <a:pt x="81" y="9521"/>
                </a:moveTo>
                <a:cubicBezTo>
                  <a:pt x="63" y="9521"/>
                  <a:pt x="40" y="9536"/>
                  <a:pt x="24" y="9560"/>
                </a:cubicBezTo>
                <a:cubicBezTo>
                  <a:pt x="1" y="9593"/>
                  <a:pt x="3" y="9630"/>
                  <a:pt x="24" y="9642"/>
                </a:cubicBezTo>
                <a:cubicBezTo>
                  <a:pt x="28" y="9645"/>
                  <a:pt x="34" y="9647"/>
                  <a:pt x="40" y="9647"/>
                </a:cubicBezTo>
                <a:cubicBezTo>
                  <a:pt x="59" y="9647"/>
                  <a:pt x="82" y="9631"/>
                  <a:pt x="96" y="9607"/>
                </a:cubicBezTo>
                <a:cubicBezTo>
                  <a:pt x="119" y="9574"/>
                  <a:pt x="117" y="9538"/>
                  <a:pt x="96" y="9525"/>
                </a:cubicBezTo>
                <a:cubicBezTo>
                  <a:pt x="92" y="9523"/>
                  <a:pt x="87" y="9521"/>
                  <a:pt x="81" y="9521"/>
                </a:cubicBezTo>
                <a:close/>
                <a:moveTo>
                  <a:pt x="321" y="9440"/>
                </a:moveTo>
                <a:cubicBezTo>
                  <a:pt x="305" y="9440"/>
                  <a:pt x="288" y="9449"/>
                  <a:pt x="280" y="9472"/>
                </a:cubicBezTo>
                <a:lnTo>
                  <a:pt x="213" y="9579"/>
                </a:lnTo>
                <a:cubicBezTo>
                  <a:pt x="202" y="9604"/>
                  <a:pt x="228" y="9633"/>
                  <a:pt x="249" y="9643"/>
                </a:cubicBezTo>
                <a:cubicBezTo>
                  <a:pt x="255" y="9646"/>
                  <a:pt x="261" y="9647"/>
                  <a:pt x="268" y="9647"/>
                </a:cubicBezTo>
                <a:cubicBezTo>
                  <a:pt x="287" y="9647"/>
                  <a:pt x="305" y="9636"/>
                  <a:pt x="312" y="9617"/>
                </a:cubicBezTo>
                <a:lnTo>
                  <a:pt x="362" y="9512"/>
                </a:lnTo>
                <a:cubicBezTo>
                  <a:pt x="386" y="9473"/>
                  <a:pt x="353" y="9440"/>
                  <a:pt x="321" y="9440"/>
                </a:cubicBezTo>
                <a:close/>
                <a:moveTo>
                  <a:pt x="6706" y="9540"/>
                </a:moveTo>
                <a:cubicBezTo>
                  <a:pt x="6700" y="9540"/>
                  <a:pt x="6694" y="9542"/>
                  <a:pt x="6690" y="9545"/>
                </a:cubicBezTo>
                <a:cubicBezTo>
                  <a:pt x="6671" y="9558"/>
                  <a:pt x="6671" y="9595"/>
                  <a:pt x="6690" y="9626"/>
                </a:cubicBezTo>
                <a:cubicBezTo>
                  <a:pt x="6705" y="9651"/>
                  <a:pt x="6728" y="9666"/>
                  <a:pt x="6746" y="9666"/>
                </a:cubicBezTo>
                <a:cubicBezTo>
                  <a:pt x="6752" y="9666"/>
                  <a:pt x="6758" y="9664"/>
                  <a:pt x="6763" y="9661"/>
                </a:cubicBezTo>
                <a:lnTo>
                  <a:pt x="6764" y="9661"/>
                </a:lnTo>
                <a:cubicBezTo>
                  <a:pt x="6783" y="9649"/>
                  <a:pt x="6783" y="9612"/>
                  <a:pt x="6764" y="9581"/>
                </a:cubicBezTo>
                <a:cubicBezTo>
                  <a:pt x="6748" y="9556"/>
                  <a:pt x="6725" y="9540"/>
                  <a:pt x="6706" y="9540"/>
                </a:cubicBezTo>
                <a:close/>
                <a:moveTo>
                  <a:pt x="6466" y="9461"/>
                </a:moveTo>
                <a:cubicBezTo>
                  <a:pt x="6434" y="9461"/>
                  <a:pt x="6401" y="9493"/>
                  <a:pt x="6424" y="9531"/>
                </a:cubicBezTo>
                <a:lnTo>
                  <a:pt x="6474" y="9638"/>
                </a:lnTo>
                <a:cubicBezTo>
                  <a:pt x="6482" y="9657"/>
                  <a:pt x="6500" y="9668"/>
                  <a:pt x="6519" y="9668"/>
                </a:cubicBezTo>
                <a:cubicBezTo>
                  <a:pt x="6525" y="9668"/>
                  <a:pt x="6531" y="9667"/>
                  <a:pt x="6537" y="9664"/>
                </a:cubicBezTo>
                <a:cubicBezTo>
                  <a:pt x="6559" y="9654"/>
                  <a:pt x="6585" y="9626"/>
                  <a:pt x="6573" y="9600"/>
                </a:cubicBezTo>
                <a:lnTo>
                  <a:pt x="6507" y="9492"/>
                </a:lnTo>
                <a:cubicBezTo>
                  <a:pt x="6500" y="9470"/>
                  <a:pt x="6483" y="9461"/>
                  <a:pt x="6466" y="9461"/>
                </a:cubicBezTo>
                <a:close/>
                <a:moveTo>
                  <a:pt x="500" y="9447"/>
                </a:moveTo>
                <a:cubicBezTo>
                  <a:pt x="478" y="9447"/>
                  <a:pt x="454" y="9466"/>
                  <a:pt x="442" y="9494"/>
                </a:cubicBezTo>
                <a:lnTo>
                  <a:pt x="352" y="9650"/>
                </a:lnTo>
                <a:cubicBezTo>
                  <a:pt x="338" y="9682"/>
                  <a:pt x="352" y="9718"/>
                  <a:pt x="381" y="9732"/>
                </a:cubicBezTo>
                <a:cubicBezTo>
                  <a:pt x="385" y="9734"/>
                  <a:pt x="390" y="9735"/>
                  <a:pt x="395" y="9735"/>
                </a:cubicBezTo>
                <a:cubicBezTo>
                  <a:pt x="417" y="9735"/>
                  <a:pt x="441" y="9717"/>
                  <a:pt x="456" y="9687"/>
                </a:cubicBezTo>
                <a:lnTo>
                  <a:pt x="527" y="9536"/>
                </a:lnTo>
                <a:cubicBezTo>
                  <a:pt x="544" y="9499"/>
                  <a:pt x="539" y="9461"/>
                  <a:pt x="515" y="9451"/>
                </a:cubicBezTo>
                <a:cubicBezTo>
                  <a:pt x="510" y="9448"/>
                  <a:pt x="505" y="9447"/>
                  <a:pt x="500" y="9447"/>
                </a:cubicBezTo>
                <a:close/>
                <a:moveTo>
                  <a:pt x="800" y="9430"/>
                </a:moveTo>
                <a:cubicBezTo>
                  <a:pt x="799" y="9430"/>
                  <a:pt x="798" y="9430"/>
                  <a:pt x="798" y="9430"/>
                </a:cubicBezTo>
                <a:cubicBezTo>
                  <a:pt x="772" y="9430"/>
                  <a:pt x="752" y="9463"/>
                  <a:pt x="752" y="9503"/>
                </a:cubicBezTo>
                <a:lnTo>
                  <a:pt x="745" y="9683"/>
                </a:lnTo>
                <a:cubicBezTo>
                  <a:pt x="747" y="9715"/>
                  <a:pt x="775" y="9741"/>
                  <a:pt x="807" y="9741"/>
                </a:cubicBezTo>
                <a:cubicBezTo>
                  <a:pt x="808" y="9741"/>
                  <a:pt x="809" y="9741"/>
                  <a:pt x="810" y="9741"/>
                </a:cubicBezTo>
                <a:cubicBezTo>
                  <a:pt x="836" y="9741"/>
                  <a:pt x="857" y="9708"/>
                  <a:pt x="855" y="9668"/>
                </a:cubicBezTo>
                <a:lnTo>
                  <a:pt x="848" y="9499"/>
                </a:lnTo>
                <a:cubicBezTo>
                  <a:pt x="846" y="9461"/>
                  <a:pt x="825" y="9430"/>
                  <a:pt x="800" y="9430"/>
                </a:cubicBezTo>
                <a:close/>
                <a:moveTo>
                  <a:pt x="6286" y="9469"/>
                </a:moveTo>
                <a:cubicBezTo>
                  <a:pt x="6282" y="9469"/>
                  <a:pt x="6277" y="9470"/>
                  <a:pt x="6273" y="9472"/>
                </a:cubicBezTo>
                <a:cubicBezTo>
                  <a:pt x="6249" y="9482"/>
                  <a:pt x="6244" y="9520"/>
                  <a:pt x="6259" y="9557"/>
                </a:cubicBezTo>
                <a:lnTo>
                  <a:pt x="6332" y="9708"/>
                </a:lnTo>
                <a:cubicBezTo>
                  <a:pt x="6346" y="9736"/>
                  <a:pt x="6370" y="9755"/>
                  <a:pt x="6391" y="9755"/>
                </a:cubicBezTo>
                <a:cubicBezTo>
                  <a:pt x="6396" y="9755"/>
                  <a:pt x="6401" y="9753"/>
                  <a:pt x="6405" y="9751"/>
                </a:cubicBezTo>
                <a:lnTo>
                  <a:pt x="6405" y="9753"/>
                </a:lnTo>
                <a:cubicBezTo>
                  <a:pt x="6436" y="9737"/>
                  <a:pt x="6450" y="9702"/>
                  <a:pt x="6436" y="9671"/>
                </a:cubicBezTo>
                <a:lnTo>
                  <a:pt x="6346" y="9515"/>
                </a:lnTo>
                <a:cubicBezTo>
                  <a:pt x="6332" y="9487"/>
                  <a:pt x="6307" y="9469"/>
                  <a:pt x="6286" y="9469"/>
                </a:cubicBezTo>
                <a:close/>
                <a:moveTo>
                  <a:pt x="5990" y="9449"/>
                </a:moveTo>
                <a:cubicBezTo>
                  <a:pt x="5964" y="9449"/>
                  <a:pt x="5942" y="9480"/>
                  <a:pt x="5940" y="9520"/>
                </a:cubicBezTo>
                <a:lnTo>
                  <a:pt x="5935" y="9687"/>
                </a:lnTo>
                <a:cubicBezTo>
                  <a:pt x="5931" y="9727"/>
                  <a:pt x="5952" y="9760"/>
                  <a:pt x="5978" y="9761"/>
                </a:cubicBezTo>
                <a:cubicBezTo>
                  <a:pt x="6011" y="9761"/>
                  <a:pt x="6041" y="9737"/>
                  <a:pt x="6042" y="9702"/>
                </a:cubicBezTo>
                <a:lnTo>
                  <a:pt x="6034" y="9524"/>
                </a:lnTo>
                <a:lnTo>
                  <a:pt x="6035" y="9524"/>
                </a:lnTo>
                <a:cubicBezTo>
                  <a:pt x="6037" y="9484"/>
                  <a:pt x="6016" y="9451"/>
                  <a:pt x="5990" y="9449"/>
                </a:cubicBezTo>
                <a:close/>
                <a:moveTo>
                  <a:pt x="193" y="9654"/>
                </a:moveTo>
                <a:cubicBezTo>
                  <a:pt x="171" y="9654"/>
                  <a:pt x="145" y="9671"/>
                  <a:pt x="128" y="9699"/>
                </a:cubicBezTo>
                <a:cubicBezTo>
                  <a:pt x="107" y="9735"/>
                  <a:pt x="105" y="9777"/>
                  <a:pt x="128" y="9791"/>
                </a:cubicBezTo>
                <a:cubicBezTo>
                  <a:pt x="133" y="9794"/>
                  <a:pt x="139" y="9796"/>
                  <a:pt x="146" y="9796"/>
                </a:cubicBezTo>
                <a:cubicBezTo>
                  <a:pt x="167" y="9796"/>
                  <a:pt x="194" y="9779"/>
                  <a:pt x="211" y="9751"/>
                </a:cubicBezTo>
                <a:cubicBezTo>
                  <a:pt x="234" y="9713"/>
                  <a:pt x="234" y="9673"/>
                  <a:pt x="211" y="9659"/>
                </a:cubicBezTo>
                <a:cubicBezTo>
                  <a:pt x="206" y="9655"/>
                  <a:pt x="199" y="9654"/>
                  <a:pt x="193" y="9654"/>
                </a:cubicBezTo>
                <a:close/>
                <a:moveTo>
                  <a:pt x="6594" y="9673"/>
                </a:moveTo>
                <a:cubicBezTo>
                  <a:pt x="6587" y="9673"/>
                  <a:pt x="6580" y="9674"/>
                  <a:pt x="6575" y="9678"/>
                </a:cubicBezTo>
                <a:cubicBezTo>
                  <a:pt x="6554" y="9692"/>
                  <a:pt x="6553" y="9732"/>
                  <a:pt x="6575" y="9770"/>
                </a:cubicBezTo>
                <a:cubicBezTo>
                  <a:pt x="6594" y="9798"/>
                  <a:pt x="6620" y="9815"/>
                  <a:pt x="6641" y="9815"/>
                </a:cubicBezTo>
                <a:cubicBezTo>
                  <a:pt x="6647" y="9815"/>
                  <a:pt x="6653" y="9813"/>
                  <a:pt x="6658" y="9810"/>
                </a:cubicBezTo>
                <a:cubicBezTo>
                  <a:pt x="6681" y="9796"/>
                  <a:pt x="6681" y="9755"/>
                  <a:pt x="6658" y="9718"/>
                </a:cubicBezTo>
                <a:cubicBezTo>
                  <a:pt x="6641" y="9690"/>
                  <a:pt x="6615" y="9673"/>
                  <a:pt x="6594" y="9673"/>
                </a:cubicBezTo>
                <a:close/>
                <a:moveTo>
                  <a:pt x="332" y="9743"/>
                </a:moveTo>
                <a:cubicBezTo>
                  <a:pt x="311" y="9743"/>
                  <a:pt x="282" y="9763"/>
                  <a:pt x="261" y="9794"/>
                </a:cubicBezTo>
                <a:cubicBezTo>
                  <a:pt x="237" y="9836"/>
                  <a:pt x="235" y="9881"/>
                  <a:pt x="256" y="9895"/>
                </a:cubicBezTo>
                <a:cubicBezTo>
                  <a:pt x="261" y="9898"/>
                  <a:pt x="266" y="9899"/>
                  <a:pt x="272" y="9899"/>
                </a:cubicBezTo>
                <a:cubicBezTo>
                  <a:pt x="295" y="9899"/>
                  <a:pt x="324" y="9879"/>
                  <a:pt x="343" y="9847"/>
                </a:cubicBezTo>
                <a:cubicBezTo>
                  <a:pt x="371" y="9807"/>
                  <a:pt x="371" y="9761"/>
                  <a:pt x="348" y="9748"/>
                </a:cubicBezTo>
                <a:cubicBezTo>
                  <a:pt x="344" y="9744"/>
                  <a:pt x="338" y="9743"/>
                  <a:pt x="332" y="9743"/>
                </a:cubicBezTo>
                <a:close/>
                <a:moveTo>
                  <a:pt x="6454" y="9762"/>
                </a:moveTo>
                <a:cubicBezTo>
                  <a:pt x="6448" y="9762"/>
                  <a:pt x="6443" y="9764"/>
                  <a:pt x="6438" y="9767"/>
                </a:cubicBezTo>
                <a:cubicBezTo>
                  <a:pt x="6415" y="9781"/>
                  <a:pt x="6419" y="9826"/>
                  <a:pt x="6443" y="9867"/>
                </a:cubicBezTo>
                <a:cubicBezTo>
                  <a:pt x="6464" y="9900"/>
                  <a:pt x="6493" y="9919"/>
                  <a:pt x="6515" y="9919"/>
                </a:cubicBezTo>
                <a:cubicBezTo>
                  <a:pt x="6521" y="9919"/>
                  <a:pt x="6526" y="9918"/>
                  <a:pt x="6530" y="9916"/>
                </a:cubicBezTo>
                <a:cubicBezTo>
                  <a:pt x="6553" y="9902"/>
                  <a:pt x="6551" y="9857"/>
                  <a:pt x="6525" y="9815"/>
                </a:cubicBezTo>
                <a:lnTo>
                  <a:pt x="6526" y="9815"/>
                </a:lnTo>
                <a:cubicBezTo>
                  <a:pt x="6506" y="9782"/>
                  <a:pt x="6477" y="9762"/>
                  <a:pt x="6454" y="9762"/>
                </a:cubicBezTo>
                <a:close/>
                <a:moveTo>
                  <a:pt x="801" y="9760"/>
                </a:moveTo>
                <a:cubicBezTo>
                  <a:pt x="773" y="9760"/>
                  <a:pt x="752" y="9800"/>
                  <a:pt x="754" y="9848"/>
                </a:cubicBezTo>
                <a:cubicBezTo>
                  <a:pt x="756" y="9897"/>
                  <a:pt x="777" y="9935"/>
                  <a:pt x="804" y="9935"/>
                </a:cubicBezTo>
                <a:cubicBezTo>
                  <a:pt x="832" y="9935"/>
                  <a:pt x="853" y="9895"/>
                  <a:pt x="851" y="9847"/>
                </a:cubicBezTo>
                <a:cubicBezTo>
                  <a:pt x="850" y="9798"/>
                  <a:pt x="827" y="9760"/>
                  <a:pt x="801" y="9760"/>
                </a:cubicBezTo>
                <a:close/>
                <a:moveTo>
                  <a:pt x="5987" y="9782"/>
                </a:moveTo>
                <a:cubicBezTo>
                  <a:pt x="5961" y="9782"/>
                  <a:pt x="5938" y="9819"/>
                  <a:pt x="5936" y="9869"/>
                </a:cubicBezTo>
                <a:cubicBezTo>
                  <a:pt x="5936" y="9918"/>
                  <a:pt x="5957" y="9958"/>
                  <a:pt x="5983" y="9958"/>
                </a:cubicBezTo>
                <a:cubicBezTo>
                  <a:pt x="6011" y="9958"/>
                  <a:pt x="6034" y="9919"/>
                  <a:pt x="6034" y="9871"/>
                </a:cubicBezTo>
                <a:cubicBezTo>
                  <a:pt x="6035" y="9822"/>
                  <a:pt x="6015" y="9782"/>
                  <a:pt x="5987" y="9782"/>
                </a:cubicBezTo>
                <a:close/>
                <a:moveTo>
                  <a:pt x="2277" y="7233"/>
                </a:moveTo>
                <a:cubicBezTo>
                  <a:pt x="2214" y="7233"/>
                  <a:pt x="2137" y="7401"/>
                  <a:pt x="2111" y="7481"/>
                </a:cubicBezTo>
                <a:cubicBezTo>
                  <a:pt x="2078" y="7583"/>
                  <a:pt x="1813" y="9303"/>
                  <a:pt x="1797" y="9494"/>
                </a:cubicBezTo>
                <a:cubicBezTo>
                  <a:pt x="1776" y="9782"/>
                  <a:pt x="1655" y="9675"/>
                  <a:pt x="1622" y="9774"/>
                </a:cubicBezTo>
                <a:cubicBezTo>
                  <a:pt x="1570" y="9920"/>
                  <a:pt x="1632" y="9980"/>
                  <a:pt x="1716" y="9980"/>
                </a:cubicBezTo>
                <a:cubicBezTo>
                  <a:pt x="1765" y="9980"/>
                  <a:pt x="1821" y="9960"/>
                  <a:pt x="1867" y="9925"/>
                </a:cubicBezTo>
                <a:cubicBezTo>
                  <a:pt x="1903" y="9896"/>
                  <a:pt x="1918" y="9881"/>
                  <a:pt x="1946" y="9881"/>
                </a:cubicBezTo>
                <a:cubicBezTo>
                  <a:pt x="1968" y="9881"/>
                  <a:pt x="1997" y="9890"/>
                  <a:pt x="2051" y="9911"/>
                </a:cubicBezTo>
                <a:cubicBezTo>
                  <a:pt x="2070" y="9918"/>
                  <a:pt x="2087" y="9922"/>
                  <a:pt x="2103" y="9922"/>
                </a:cubicBezTo>
                <a:cubicBezTo>
                  <a:pt x="2203" y="9922"/>
                  <a:pt x="2224" y="9776"/>
                  <a:pt x="2064" y="9624"/>
                </a:cubicBezTo>
                <a:cubicBezTo>
                  <a:pt x="1943" y="9506"/>
                  <a:pt x="2111" y="7865"/>
                  <a:pt x="2453" y="7542"/>
                </a:cubicBezTo>
                <a:lnTo>
                  <a:pt x="2453" y="7540"/>
                </a:lnTo>
                <a:cubicBezTo>
                  <a:pt x="2566" y="7436"/>
                  <a:pt x="2528" y="7349"/>
                  <a:pt x="2452" y="7349"/>
                </a:cubicBezTo>
                <a:cubicBezTo>
                  <a:pt x="2448" y="7349"/>
                  <a:pt x="2445" y="7349"/>
                  <a:pt x="2441" y="7349"/>
                </a:cubicBezTo>
                <a:cubicBezTo>
                  <a:pt x="2419" y="7352"/>
                  <a:pt x="2402" y="7353"/>
                  <a:pt x="2389" y="7353"/>
                </a:cubicBezTo>
                <a:cubicBezTo>
                  <a:pt x="2338" y="7353"/>
                  <a:pt x="2347" y="7333"/>
                  <a:pt x="2327" y="7283"/>
                </a:cubicBezTo>
                <a:cubicBezTo>
                  <a:pt x="2312" y="7248"/>
                  <a:pt x="2295" y="7233"/>
                  <a:pt x="2277" y="7233"/>
                </a:cubicBezTo>
                <a:close/>
                <a:moveTo>
                  <a:pt x="4551" y="7237"/>
                </a:moveTo>
                <a:cubicBezTo>
                  <a:pt x="4532" y="7237"/>
                  <a:pt x="4514" y="7251"/>
                  <a:pt x="4499" y="7287"/>
                </a:cubicBezTo>
                <a:cubicBezTo>
                  <a:pt x="4480" y="7335"/>
                  <a:pt x="4489" y="7355"/>
                  <a:pt x="4440" y="7355"/>
                </a:cubicBezTo>
                <a:cubicBezTo>
                  <a:pt x="4427" y="7355"/>
                  <a:pt x="4410" y="7353"/>
                  <a:pt x="4388" y="7351"/>
                </a:cubicBezTo>
                <a:cubicBezTo>
                  <a:pt x="4385" y="7350"/>
                  <a:pt x="4381" y="7350"/>
                  <a:pt x="4377" y="7350"/>
                </a:cubicBezTo>
                <a:cubicBezTo>
                  <a:pt x="4299" y="7350"/>
                  <a:pt x="4262" y="7437"/>
                  <a:pt x="4374" y="7543"/>
                </a:cubicBezTo>
                <a:cubicBezTo>
                  <a:pt x="4716" y="7865"/>
                  <a:pt x="4885" y="9508"/>
                  <a:pt x="4763" y="9626"/>
                </a:cubicBezTo>
                <a:cubicBezTo>
                  <a:pt x="4604" y="9778"/>
                  <a:pt x="4624" y="9923"/>
                  <a:pt x="4725" y="9923"/>
                </a:cubicBezTo>
                <a:cubicBezTo>
                  <a:pt x="4741" y="9923"/>
                  <a:pt x="4758" y="9920"/>
                  <a:pt x="4777" y="9912"/>
                </a:cubicBezTo>
                <a:cubicBezTo>
                  <a:pt x="4830" y="9892"/>
                  <a:pt x="4860" y="9882"/>
                  <a:pt x="4882" y="9882"/>
                </a:cubicBezTo>
                <a:cubicBezTo>
                  <a:pt x="4910" y="9882"/>
                  <a:pt x="4925" y="9898"/>
                  <a:pt x="4961" y="9926"/>
                </a:cubicBezTo>
                <a:lnTo>
                  <a:pt x="4963" y="9926"/>
                </a:lnTo>
                <a:cubicBezTo>
                  <a:pt x="5008" y="9962"/>
                  <a:pt x="5064" y="9983"/>
                  <a:pt x="5113" y="9983"/>
                </a:cubicBezTo>
                <a:cubicBezTo>
                  <a:pt x="5197" y="9983"/>
                  <a:pt x="5259" y="9922"/>
                  <a:pt x="5207" y="9775"/>
                </a:cubicBezTo>
                <a:cubicBezTo>
                  <a:pt x="5173" y="9678"/>
                  <a:pt x="5053" y="9784"/>
                  <a:pt x="5030" y="9498"/>
                </a:cubicBezTo>
                <a:cubicBezTo>
                  <a:pt x="5017" y="9307"/>
                  <a:pt x="4751" y="7585"/>
                  <a:pt x="4716" y="7483"/>
                </a:cubicBezTo>
                <a:cubicBezTo>
                  <a:pt x="4691" y="7404"/>
                  <a:pt x="4615" y="7237"/>
                  <a:pt x="4551" y="7237"/>
                </a:cubicBezTo>
                <a:close/>
                <a:moveTo>
                  <a:pt x="1891" y="9987"/>
                </a:moveTo>
                <a:cubicBezTo>
                  <a:pt x="1816" y="9987"/>
                  <a:pt x="1728" y="10045"/>
                  <a:pt x="1763" y="10227"/>
                </a:cubicBezTo>
                <a:cubicBezTo>
                  <a:pt x="1835" y="10605"/>
                  <a:pt x="2248" y="12353"/>
                  <a:pt x="2176" y="12590"/>
                </a:cubicBezTo>
                <a:lnTo>
                  <a:pt x="2176" y="12589"/>
                </a:lnTo>
                <a:lnTo>
                  <a:pt x="2176" y="12589"/>
                </a:lnTo>
                <a:cubicBezTo>
                  <a:pt x="2146" y="12685"/>
                  <a:pt x="2194" y="12726"/>
                  <a:pt x="2235" y="12726"/>
                </a:cubicBezTo>
                <a:cubicBezTo>
                  <a:pt x="2243" y="12726"/>
                  <a:pt x="2250" y="12725"/>
                  <a:pt x="2257" y="12722"/>
                </a:cubicBezTo>
                <a:cubicBezTo>
                  <a:pt x="2261" y="12720"/>
                  <a:pt x="2262" y="12720"/>
                  <a:pt x="2264" y="12719"/>
                </a:cubicBezTo>
                <a:cubicBezTo>
                  <a:pt x="2271" y="12715"/>
                  <a:pt x="2276" y="12710"/>
                  <a:pt x="2280" y="12703"/>
                </a:cubicBezTo>
                <a:cubicBezTo>
                  <a:pt x="2291" y="12680"/>
                  <a:pt x="2305" y="12673"/>
                  <a:pt x="2320" y="12673"/>
                </a:cubicBezTo>
                <a:cubicBezTo>
                  <a:pt x="2345" y="12673"/>
                  <a:pt x="2372" y="12695"/>
                  <a:pt x="2392" y="12707"/>
                </a:cubicBezTo>
                <a:cubicBezTo>
                  <a:pt x="2397" y="12709"/>
                  <a:pt x="2402" y="12711"/>
                  <a:pt x="2407" y="12711"/>
                </a:cubicBezTo>
                <a:cubicBezTo>
                  <a:pt x="2444" y="12711"/>
                  <a:pt x="2503" y="12652"/>
                  <a:pt x="2478" y="12542"/>
                </a:cubicBezTo>
                <a:cubicBezTo>
                  <a:pt x="2370" y="12089"/>
                  <a:pt x="2174" y="10579"/>
                  <a:pt x="2217" y="10324"/>
                </a:cubicBezTo>
                <a:cubicBezTo>
                  <a:pt x="2229" y="10250"/>
                  <a:pt x="2199" y="10153"/>
                  <a:pt x="2152" y="10153"/>
                </a:cubicBezTo>
                <a:cubicBezTo>
                  <a:pt x="2150" y="10153"/>
                  <a:pt x="2148" y="10153"/>
                  <a:pt x="2146" y="10154"/>
                </a:cubicBezTo>
                <a:cubicBezTo>
                  <a:pt x="2138" y="10155"/>
                  <a:pt x="2131" y="10156"/>
                  <a:pt x="2124" y="10156"/>
                </a:cubicBezTo>
                <a:cubicBezTo>
                  <a:pt x="2052" y="10156"/>
                  <a:pt x="2013" y="10094"/>
                  <a:pt x="1985" y="10030"/>
                </a:cubicBezTo>
                <a:cubicBezTo>
                  <a:pt x="1973" y="10005"/>
                  <a:pt x="1934" y="9987"/>
                  <a:pt x="1891" y="9987"/>
                </a:cubicBezTo>
                <a:close/>
                <a:moveTo>
                  <a:pt x="2532" y="12678"/>
                </a:moveTo>
                <a:cubicBezTo>
                  <a:pt x="2506" y="12678"/>
                  <a:pt x="2497" y="12698"/>
                  <a:pt x="2464" y="12733"/>
                </a:cubicBezTo>
                <a:cubicBezTo>
                  <a:pt x="2445" y="12751"/>
                  <a:pt x="2426" y="12758"/>
                  <a:pt x="2407" y="12758"/>
                </a:cubicBezTo>
                <a:cubicBezTo>
                  <a:pt x="2362" y="12758"/>
                  <a:pt x="2318" y="12719"/>
                  <a:pt x="2281" y="12719"/>
                </a:cubicBezTo>
                <a:cubicBezTo>
                  <a:pt x="2275" y="12719"/>
                  <a:pt x="2270" y="12720"/>
                  <a:pt x="2264" y="12722"/>
                </a:cubicBezTo>
                <a:lnTo>
                  <a:pt x="2259" y="12724"/>
                </a:lnTo>
                <a:cubicBezTo>
                  <a:pt x="2255" y="12726"/>
                  <a:pt x="2254" y="12727"/>
                  <a:pt x="2250" y="12729"/>
                </a:cubicBezTo>
                <a:cubicBezTo>
                  <a:pt x="2212" y="12764"/>
                  <a:pt x="2106" y="12832"/>
                  <a:pt x="2118" y="12908"/>
                </a:cubicBezTo>
                <a:cubicBezTo>
                  <a:pt x="2139" y="13045"/>
                  <a:pt x="1941" y="13014"/>
                  <a:pt x="1964" y="13264"/>
                </a:cubicBezTo>
                <a:cubicBezTo>
                  <a:pt x="1971" y="13341"/>
                  <a:pt x="2189" y="13383"/>
                  <a:pt x="2303" y="13383"/>
                </a:cubicBezTo>
                <a:cubicBezTo>
                  <a:pt x="2329" y="13383"/>
                  <a:pt x="2350" y="13381"/>
                  <a:pt x="2361" y="13377"/>
                </a:cubicBezTo>
                <a:cubicBezTo>
                  <a:pt x="2422" y="13350"/>
                  <a:pt x="2415" y="13274"/>
                  <a:pt x="2403" y="13196"/>
                </a:cubicBezTo>
                <a:cubicBezTo>
                  <a:pt x="2386" y="13061"/>
                  <a:pt x="2445" y="13186"/>
                  <a:pt x="2462" y="13062"/>
                </a:cubicBezTo>
                <a:cubicBezTo>
                  <a:pt x="2468" y="13021"/>
                  <a:pt x="2489" y="13009"/>
                  <a:pt x="2526" y="13009"/>
                </a:cubicBezTo>
                <a:cubicBezTo>
                  <a:pt x="2561" y="13009"/>
                  <a:pt x="2611" y="13020"/>
                  <a:pt x="2679" y="13029"/>
                </a:cubicBezTo>
                <a:cubicBezTo>
                  <a:pt x="2686" y="13030"/>
                  <a:pt x="2693" y="13031"/>
                  <a:pt x="2700" y="13031"/>
                </a:cubicBezTo>
                <a:cubicBezTo>
                  <a:pt x="2854" y="13031"/>
                  <a:pt x="2755" y="12765"/>
                  <a:pt x="2620" y="12707"/>
                </a:cubicBezTo>
                <a:cubicBezTo>
                  <a:pt x="2575" y="12687"/>
                  <a:pt x="2550" y="12678"/>
                  <a:pt x="2532" y="12678"/>
                </a:cubicBezTo>
                <a:close/>
                <a:moveTo>
                  <a:pt x="4937" y="9990"/>
                </a:moveTo>
                <a:cubicBezTo>
                  <a:pt x="4894" y="9990"/>
                  <a:pt x="4854" y="10009"/>
                  <a:pt x="4843" y="10034"/>
                </a:cubicBezTo>
                <a:cubicBezTo>
                  <a:pt x="4815" y="10097"/>
                  <a:pt x="4776" y="10157"/>
                  <a:pt x="4704" y="10157"/>
                </a:cubicBezTo>
                <a:cubicBezTo>
                  <a:pt x="4697" y="10157"/>
                  <a:pt x="4690" y="10157"/>
                  <a:pt x="4682" y="10155"/>
                </a:cubicBezTo>
                <a:cubicBezTo>
                  <a:pt x="4680" y="10155"/>
                  <a:pt x="4678" y="10155"/>
                  <a:pt x="4677" y="10155"/>
                </a:cubicBezTo>
                <a:cubicBezTo>
                  <a:pt x="4628" y="10155"/>
                  <a:pt x="4599" y="10253"/>
                  <a:pt x="4610" y="10327"/>
                </a:cubicBezTo>
                <a:cubicBezTo>
                  <a:pt x="4654" y="10582"/>
                  <a:pt x="4458" y="12091"/>
                  <a:pt x="4350" y="12545"/>
                </a:cubicBezTo>
                <a:cubicBezTo>
                  <a:pt x="4324" y="12655"/>
                  <a:pt x="4386" y="12714"/>
                  <a:pt x="4422" y="12714"/>
                </a:cubicBezTo>
                <a:cubicBezTo>
                  <a:pt x="4427" y="12714"/>
                  <a:pt x="4432" y="12712"/>
                  <a:pt x="4435" y="12710"/>
                </a:cubicBezTo>
                <a:cubicBezTo>
                  <a:pt x="4455" y="12698"/>
                  <a:pt x="4482" y="12676"/>
                  <a:pt x="4507" y="12676"/>
                </a:cubicBezTo>
                <a:cubicBezTo>
                  <a:pt x="4522" y="12676"/>
                  <a:pt x="4536" y="12684"/>
                  <a:pt x="4548" y="12707"/>
                </a:cubicBezTo>
                <a:cubicBezTo>
                  <a:pt x="4551" y="12712"/>
                  <a:pt x="4557" y="12719"/>
                  <a:pt x="4564" y="12722"/>
                </a:cubicBezTo>
                <a:cubicBezTo>
                  <a:pt x="4558" y="12720"/>
                  <a:pt x="4553" y="12719"/>
                  <a:pt x="4548" y="12719"/>
                </a:cubicBezTo>
                <a:cubicBezTo>
                  <a:pt x="4511" y="12719"/>
                  <a:pt x="4467" y="12758"/>
                  <a:pt x="4422" y="12758"/>
                </a:cubicBezTo>
                <a:cubicBezTo>
                  <a:pt x="4403" y="12758"/>
                  <a:pt x="4384" y="12751"/>
                  <a:pt x="4366" y="12733"/>
                </a:cubicBezTo>
                <a:cubicBezTo>
                  <a:pt x="4332" y="12699"/>
                  <a:pt x="4322" y="12680"/>
                  <a:pt x="4296" y="12680"/>
                </a:cubicBezTo>
                <a:cubicBezTo>
                  <a:pt x="4278" y="12680"/>
                  <a:pt x="4253" y="12689"/>
                  <a:pt x="4208" y="12708"/>
                </a:cubicBezTo>
                <a:cubicBezTo>
                  <a:pt x="4073" y="12765"/>
                  <a:pt x="3973" y="13033"/>
                  <a:pt x="4128" y="13033"/>
                </a:cubicBezTo>
                <a:cubicBezTo>
                  <a:pt x="4134" y="13033"/>
                  <a:pt x="4141" y="13032"/>
                  <a:pt x="4149" y="13031"/>
                </a:cubicBezTo>
                <a:cubicBezTo>
                  <a:pt x="4216" y="13022"/>
                  <a:pt x="4266" y="13011"/>
                  <a:pt x="4301" y="13011"/>
                </a:cubicBezTo>
                <a:cubicBezTo>
                  <a:pt x="4339" y="13011"/>
                  <a:pt x="4360" y="13023"/>
                  <a:pt x="4366" y="13064"/>
                </a:cubicBezTo>
                <a:cubicBezTo>
                  <a:pt x="4383" y="13186"/>
                  <a:pt x="4442" y="13062"/>
                  <a:pt x="4425" y="13198"/>
                </a:cubicBezTo>
                <a:cubicBezTo>
                  <a:pt x="4413" y="13276"/>
                  <a:pt x="4406" y="13350"/>
                  <a:pt x="4466" y="13377"/>
                </a:cubicBezTo>
                <a:lnTo>
                  <a:pt x="4466" y="13378"/>
                </a:lnTo>
                <a:cubicBezTo>
                  <a:pt x="4478" y="13383"/>
                  <a:pt x="4499" y="13386"/>
                  <a:pt x="4526" y="13386"/>
                </a:cubicBezTo>
                <a:cubicBezTo>
                  <a:pt x="4641" y="13386"/>
                  <a:pt x="4857" y="13343"/>
                  <a:pt x="4864" y="13267"/>
                </a:cubicBezTo>
                <a:cubicBezTo>
                  <a:pt x="4886" y="13017"/>
                  <a:pt x="4687" y="13048"/>
                  <a:pt x="4709" y="12911"/>
                </a:cubicBezTo>
                <a:cubicBezTo>
                  <a:pt x="4722" y="12835"/>
                  <a:pt x="4616" y="12766"/>
                  <a:pt x="4577" y="12733"/>
                </a:cubicBezTo>
                <a:cubicBezTo>
                  <a:pt x="4574" y="12731"/>
                  <a:pt x="4572" y="12729"/>
                  <a:pt x="4571" y="12727"/>
                </a:cubicBezTo>
                <a:lnTo>
                  <a:pt x="4571" y="12727"/>
                </a:lnTo>
                <a:cubicBezTo>
                  <a:pt x="4577" y="12730"/>
                  <a:pt x="4584" y="12732"/>
                  <a:pt x="4592" y="12732"/>
                </a:cubicBezTo>
                <a:cubicBezTo>
                  <a:pt x="4633" y="12732"/>
                  <a:pt x="4681" y="12690"/>
                  <a:pt x="4652" y="12594"/>
                </a:cubicBezTo>
                <a:cubicBezTo>
                  <a:pt x="4579" y="12354"/>
                  <a:pt x="4992" y="10607"/>
                  <a:pt x="5063" y="10228"/>
                </a:cubicBezTo>
                <a:cubicBezTo>
                  <a:pt x="5099" y="10047"/>
                  <a:pt x="5013" y="9990"/>
                  <a:pt x="4937" y="9990"/>
                </a:cubicBezTo>
                <a:close/>
                <a:moveTo>
                  <a:pt x="1915" y="13289"/>
                </a:moveTo>
                <a:cubicBezTo>
                  <a:pt x="1909" y="13289"/>
                  <a:pt x="1903" y="13292"/>
                  <a:pt x="1900" y="13297"/>
                </a:cubicBezTo>
                <a:lnTo>
                  <a:pt x="1730" y="13517"/>
                </a:lnTo>
                <a:cubicBezTo>
                  <a:pt x="1721" y="13529"/>
                  <a:pt x="1728" y="13550"/>
                  <a:pt x="1745" y="13564"/>
                </a:cubicBezTo>
                <a:cubicBezTo>
                  <a:pt x="1755" y="13573"/>
                  <a:pt x="1768" y="13578"/>
                  <a:pt x="1778" y="13578"/>
                </a:cubicBezTo>
                <a:cubicBezTo>
                  <a:pt x="1784" y="13578"/>
                  <a:pt x="1790" y="13576"/>
                  <a:pt x="1794" y="13571"/>
                </a:cubicBezTo>
                <a:lnTo>
                  <a:pt x="1964" y="13350"/>
                </a:lnTo>
                <a:cubicBezTo>
                  <a:pt x="1972" y="13338"/>
                  <a:pt x="1964" y="13318"/>
                  <a:pt x="1946" y="13304"/>
                </a:cubicBezTo>
                <a:cubicBezTo>
                  <a:pt x="1936" y="13294"/>
                  <a:pt x="1925" y="13289"/>
                  <a:pt x="1915" y="13289"/>
                </a:cubicBezTo>
                <a:close/>
                <a:moveTo>
                  <a:pt x="4913" y="13291"/>
                </a:moveTo>
                <a:cubicBezTo>
                  <a:pt x="4904" y="13291"/>
                  <a:pt x="4892" y="13295"/>
                  <a:pt x="4881" y="13304"/>
                </a:cubicBezTo>
                <a:cubicBezTo>
                  <a:pt x="4864" y="13319"/>
                  <a:pt x="4855" y="13340"/>
                  <a:pt x="4866" y="13350"/>
                </a:cubicBezTo>
                <a:lnTo>
                  <a:pt x="5034" y="13573"/>
                </a:lnTo>
                <a:cubicBezTo>
                  <a:pt x="5038" y="13577"/>
                  <a:pt x="5044" y="13579"/>
                  <a:pt x="5050" y="13579"/>
                </a:cubicBezTo>
                <a:cubicBezTo>
                  <a:pt x="5060" y="13579"/>
                  <a:pt x="5072" y="13574"/>
                  <a:pt x="5083" y="13566"/>
                </a:cubicBezTo>
                <a:cubicBezTo>
                  <a:pt x="5100" y="13550"/>
                  <a:pt x="5107" y="13529"/>
                  <a:pt x="5098" y="13519"/>
                </a:cubicBezTo>
                <a:lnTo>
                  <a:pt x="4928" y="13297"/>
                </a:lnTo>
                <a:cubicBezTo>
                  <a:pt x="4925" y="13293"/>
                  <a:pt x="4919" y="13291"/>
                  <a:pt x="4913" y="13291"/>
                </a:cubicBezTo>
                <a:close/>
                <a:moveTo>
                  <a:pt x="2022" y="13360"/>
                </a:moveTo>
                <a:cubicBezTo>
                  <a:pt x="2014" y="13360"/>
                  <a:pt x="2008" y="13362"/>
                  <a:pt x="2004" y="13368"/>
                </a:cubicBezTo>
                <a:lnTo>
                  <a:pt x="1846" y="13595"/>
                </a:lnTo>
                <a:cubicBezTo>
                  <a:pt x="1837" y="13607"/>
                  <a:pt x="1846" y="13628"/>
                  <a:pt x="1865" y="13642"/>
                </a:cubicBezTo>
                <a:cubicBezTo>
                  <a:pt x="1874" y="13650"/>
                  <a:pt x="1886" y="13654"/>
                  <a:pt x="1895" y="13654"/>
                </a:cubicBezTo>
                <a:cubicBezTo>
                  <a:pt x="1902" y="13654"/>
                  <a:pt x="1909" y="13651"/>
                  <a:pt x="1912" y="13646"/>
                </a:cubicBezTo>
                <a:lnTo>
                  <a:pt x="2071" y="13416"/>
                </a:lnTo>
                <a:cubicBezTo>
                  <a:pt x="2078" y="13406"/>
                  <a:pt x="2071" y="13385"/>
                  <a:pt x="2052" y="13371"/>
                </a:cubicBezTo>
                <a:cubicBezTo>
                  <a:pt x="2042" y="13364"/>
                  <a:pt x="2031" y="13360"/>
                  <a:pt x="2022" y="13360"/>
                </a:cubicBezTo>
                <a:close/>
                <a:moveTo>
                  <a:pt x="4806" y="13360"/>
                </a:moveTo>
                <a:cubicBezTo>
                  <a:pt x="4797" y="13360"/>
                  <a:pt x="4786" y="13364"/>
                  <a:pt x="4775" y="13371"/>
                </a:cubicBezTo>
                <a:cubicBezTo>
                  <a:pt x="4756" y="13385"/>
                  <a:pt x="4749" y="13406"/>
                  <a:pt x="4756" y="13418"/>
                </a:cubicBezTo>
                <a:lnTo>
                  <a:pt x="4916" y="13647"/>
                </a:lnTo>
                <a:cubicBezTo>
                  <a:pt x="4919" y="13652"/>
                  <a:pt x="4926" y="13655"/>
                  <a:pt x="4934" y="13655"/>
                </a:cubicBezTo>
                <a:cubicBezTo>
                  <a:pt x="4943" y="13655"/>
                  <a:pt x="4953" y="13651"/>
                  <a:pt x="4963" y="13644"/>
                </a:cubicBezTo>
                <a:cubicBezTo>
                  <a:pt x="4982" y="13630"/>
                  <a:pt x="4991" y="13609"/>
                  <a:pt x="4982" y="13597"/>
                </a:cubicBezTo>
                <a:lnTo>
                  <a:pt x="4824" y="13368"/>
                </a:lnTo>
                <a:cubicBezTo>
                  <a:pt x="4820" y="13362"/>
                  <a:pt x="4814" y="13360"/>
                  <a:pt x="4806" y="13360"/>
                </a:cubicBezTo>
                <a:close/>
                <a:moveTo>
                  <a:pt x="2132" y="13403"/>
                </a:moveTo>
                <a:cubicBezTo>
                  <a:pt x="2124" y="13403"/>
                  <a:pt x="2117" y="13406"/>
                  <a:pt x="2113" y="13411"/>
                </a:cubicBezTo>
                <a:lnTo>
                  <a:pt x="1962" y="13646"/>
                </a:lnTo>
                <a:cubicBezTo>
                  <a:pt x="1953" y="13658"/>
                  <a:pt x="1962" y="13677"/>
                  <a:pt x="1981" y="13691"/>
                </a:cubicBezTo>
                <a:cubicBezTo>
                  <a:pt x="1991" y="13698"/>
                  <a:pt x="2002" y="13701"/>
                  <a:pt x="2011" y="13701"/>
                </a:cubicBezTo>
                <a:cubicBezTo>
                  <a:pt x="2019" y="13701"/>
                  <a:pt x="2026" y="13698"/>
                  <a:pt x="2030" y="13692"/>
                </a:cubicBezTo>
                <a:lnTo>
                  <a:pt x="2181" y="13458"/>
                </a:lnTo>
                <a:cubicBezTo>
                  <a:pt x="2189" y="13448"/>
                  <a:pt x="2181" y="13427"/>
                  <a:pt x="2162" y="13413"/>
                </a:cubicBezTo>
                <a:cubicBezTo>
                  <a:pt x="2151" y="13406"/>
                  <a:pt x="2141" y="13403"/>
                  <a:pt x="2132" y="13403"/>
                </a:cubicBezTo>
                <a:close/>
                <a:moveTo>
                  <a:pt x="4696" y="13403"/>
                </a:moveTo>
                <a:cubicBezTo>
                  <a:pt x="4687" y="13403"/>
                  <a:pt x="4676" y="13407"/>
                  <a:pt x="4664" y="13415"/>
                </a:cubicBezTo>
                <a:cubicBezTo>
                  <a:pt x="4645" y="13427"/>
                  <a:pt x="4638" y="13448"/>
                  <a:pt x="4645" y="13460"/>
                </a:cubicBezTo>
                <a:lnTo>
                  <a:pt x="4796" y="13694"/>
                </a:lnTo>
                <a:cubicBezTo>
                  <a:pt x="4800" y="13700"/>
                  <a:pt x="4807" y="13702"/>
                  <a:pt x="4815" y="13702"/>
                </a:cubicBezTo>
                <a:cubicBezTo>
                  <a:pt x="4824" y="13702"/>
                  <a:pt x="4835" y="13699"/>
                  <a:pt x="4845" y="13692"/>
                </a:cubicBezTo>
                <a:cubicBezTo>
                  <a:pt x="4864" y="13678"/>
                  <a:pt x="4873" y="13658"/>
                  <a:pt x="4864" y="13646"/>
                </a:cubicBezTo>
                <a:lnTo>
                  <a:pt x="4713" y="13411"/>
                </a:lnTo>
                <a:cubicBezTo>
                  <a:pt x="4710" y="13406"/>
                  <a:pt x="4704" y="13403"/>
                  <a:pt x="4696" y="13403"/>
                </a:cubicBezTo>
                <a:close/>
                <a:moveTo>
                  <a:pt x="2288" y="13410"/>
                </a:moveTo>
                <a:cubicBezTo>
                  <a:pt x="2280" y="13410"/>
                  <a:pt x="2274" y="13413"/>
                  <a:pt x="2271" y="13418"/>
                </a:cubicBezTo>
                <a:lnTo>
                  <a:pt x="2110" y="13646"/>
                </a:lnTo>
                <a:cubicBezTo>
                  <a:pt x="2103" y="13656"/>
                  <a:pt x="2110" y="13678"/>
                  <a:pt x="2129" y="13691"/>
                </a:cubicBezTo>
                <a:cubicBezTo>
                  <a:pt x="2139" y="13699"/>
                  <a:pt x="2150" y="13703"/>
                  <a:pt x="2160" y="13703"/>
                </a:cubicBezTo>
                <a:cubicBezTo>
                  <a:pt x="2167" y="13703"/>
                  <a:pt x="2174" y="13700"/>
                  <a:pt x="2177" y="13696"/>
                </a:cubicBezTo>
                <a:lnTo>
                  <a:pt x="2337" y="13468"/>
                </a:lnTo>
                <a:cubicBezTo>
                  <a:pt x="2346" y="13456"/>
                  <a:pt x="2337" y="13436"/>
                  <a:pt x="2318" y="13422"/>
                </a:cubicBezTo>
                <a:cubicBezTo>
                  <a:pt x="2308" y="13414"/>
                  <a:pt x="2297" y="13410"/>
                  <a:pt x="2288" y="13410"/>
                </a:cubicBezTo>
                <a:close/>
                <a:moveTo>
                  <a:pt x="4539" y="13410"/>
                </a:moveTo>
                <a:cubicBezTo>
                  <a:pt x="4530" y="13410"/>
                  <a:pt x="4519" y="13414"/>
                  <a:pt x="4510" y="13422"/>
                </a:cubicBezTo>
                <a:cubicBezTo>
                  <a:pt x="4491" y="13436"/>
                  <a:pt x="4482" y="13456"/>
                  <a:pt x="4491" y="13468"/>
                </a:cubicBezTo>
                <a:lnTo>
                  <a:pt x="4650" y="13696"/>
                </a:lnTo>
                <a:cubicBezTo>
                  <a:pt x="4654" y="13701"/>
                  <a:pt x="4660" y="13703"/>
                  <a:pt x="4667" y="13703"/>
                </a:cubicBezTo>
                <a:cubicBezTo>
                  <a:pt x="4677" y="13703"/>
                  <a:pt x="4688" y="13699"/>
                  <a:pt x="4699" y="13692"/>
                </a:cubicBezTo>
                <a:cubicBezTo>
                  <a:pt x="4716" y="13677"/>
                  <a:pt x="4725" y="13658"/>
                  <a:pt x="4716" y="13646"/>
                </a:cubicBezTo>
                <a:lnTo>
                  <a:pt x="4557" y="13418"/>
                </a:lnTo>
                <a:cubicBezTo>
                  <a:pt x="4553" y="13413"/>
                  <a:pt x="4546" y="13410"/>
                  <a:pt x="4539" y="13410"/>
                </a:cubicBezTo>
                <a:close/>
                <a:moveTo>
                  <a:pt x="5123" y="13571"/>
                </a:moveTo>
                <a:cubicBezTo>
                  <a:pt x="5116" y="13571"/>
                  <a:pt x="5105" y="13576"/>
                  <a:pt x="5095" y="13587"/>
                </a:cubicBezTo>
                <a:cubicBezTo>
                  <a:pt x="5081" y="13599"/>
                  <a:pt x="5072" y="13614"/>
                  <a:pt x="5077" y="13619"/>
                </a:cubicBezTo>
                <a:lnTo>
                  <a:pt x="5166" y="13722"/>
                </a:lnTo>
                <a:cubicBezTo>
                  <a:pt x="5167" y="13723"/>
                  <a:pt x="5168" y="13724"/>
                  <a:pt x="5170" y="13724"/>
                </a:cubicBezTo>
                <a:cubicBezTo>
                  <a:pt x="5176" y="13724"/>
                  <a:pt x="5188" y="13717"/>
                  <a:pt x="5199" y="13708"/>
                </a:cubicBezTo>
                <a:cubicBezTo>
                  <a:pt x="5214" y="13694"/>
                  <a:pt x="5221" y="13680"/>
                  <a:pt x="5216" y="13675"/>
                </a:cubicBezTo>
                <a:lnTo>
                  <a:pt x="5128" y="13573"/>
                </a:lnTo>
                <a:cubicBezTo>
                  <a:pt x="5127" y="13571"/>
                  <a:pt x="5125" y="13571"/>
                  <a:pt x="5123" y="13571"/>
                </a:cubicBezTo>
                <a:close/>
                <a:moveTo>
                  <a:pt x="1705" y="13571"/>
                </a:moveTo>
                <a:cubicBezTo>
                  <a:pt x="1703" y="13571"/>
                  <a:pt x="1701" y="13571"/>
                  <a:pt x="1700" y="13573"/>
                </a:cubicBezTo>
                <a:lnTo>
                  <a:pt x="1612" y="13675"/>
                </a:lnTo>
                <a:cubicBezTo>
                  <a:pt x="1606" y="13680"/>
                  <a:pt x="1615" y="13694"/>
                  <a:pt x="1629" y="13708"/>
                </a:cubicBezTo>
                <a:cubicBezTo>
                  <a:pt x="1639" y="13718"/>
                  <a:pt x="1651" y="13724"/>
                  <a:pt x="1657" y="13724"/>
                </a:cubicBezTo>
                <a:cubicBezTo>
                  <a:pt x="1659" y="13724"/>
                  <a:pt x="1661" y="13723"/>
                  <a:pt x="1662" y="13722"/>
                </a:cubicBezTo>
                <a:lnTo>
                  <a:pt x="1750" y="13619"/>
                </a:lnTo>
                <a:cubicBezTo>
                  <a:pt x="1756" y="13614"/>
                  <a:pt x="1749" y="13600"/>
                  <a:pt x="1733" y="13587"/>
                </a:cubicBezTo>
                <a:cubicBezTo>
                  <a:pt x="1723" y="13576"/>
                  <a:pt x="1711" y="13571"/>
                  <a:pt x="1705" y="13571"/>
                </a:cubicBezTo>
                <a:close/>
                <a:moveTo>
                  <a:pt x="5013" y="13639"/>
                </a:moveTo>
                <a:cubicBezTo>
                  <a:pt x="5005" y="13639"/>
                  <a:pt x="4993" y="13645"/>
                  <a:pt x="4982" y="13654"/>
                </a:cubicBezTo>
                <a:cubicBezTo>
                  <a:pt x="4966" y="13668"/>
                  <a:pt x="4956" y="13684"/>
                  <a:pt x="4961" y="13689"/>
                </a:cubicBezTo>
                <a:lnTo>
                  <a:pt x="5039" y="13796"/>
                </a:lnTo>
                <a:cubicBezTo>
                  <a:pt x="5040" y="13798"/>
                  <a:pt x="5042" y="13798"/>
                  <a:pt x="5044" y="13798"/>
                </a:cubicBezTo>
                <a:cubicBezTo>
                  <a:pt x="5051" y="13798"/>
                  <a:pt x="5064" y="13793"/>
                  <a:pt x="5077" y="13783"/>
                </a:cubicBezTo>
                <a:cubicBezTo>
                  <a:pt x="5093" y="13769"/>
                  <a:pt x="5103" y="13755"/>
                  <a:pt x="5098" y="13748"/>
                </a:cubicBezTo>
                <a:lnTo>
                  <a:pt x="5020" y="13642"/>
                </a:lnTo>
                <a:cubicBezTo>
                  <a:pt x="5019" y="13640"/>
                  <a:pt x="5016" y="13639"/>
                  <a:pt x="5013" y="13639"/>
                </a:cubicBezTo>
                <a:close/>
                <a:moveTo>
                  <a:pt x="1814" y="13640"/>
                </a:moveTo>
                <a:cubicBezTo>
                  <a:pt x="1811" y="13640"/>
                  <a:pt x="1809" y="13641"/>
                  <a:pt x="1808" y="13642"/>
                </a:cubicBezTo>
                <a:lnTo>
                  <a:pt x="1730" y="13750"/>
                </a:lnTo>
                <a:cubicBezTo>
                  <a:pt x="1724" y="13755"/>
                  <a:pt x="1735" y="13770"/>
                  <a:pt x="1750" y="13784"/>
                </a:cubicBezTo>
                <a:cubicBezTo>
                  <a:pt x="1762" y="13793"/>
                  <a:pt x="1774" y="13799"/>
                  <a:pt x="1782" y="13799"/>
                </a:cubicBezTo>
                <a:cubicBezTo>
                  <a:pt x="1785" y="13799"/>
                  <a:pt x="1787" y="13798"/>
                  <a:pt x="1789" y="13796"/>
                </a:cubicBezTo>
                <a:lnTo>
                  <a:pt x="1867" y="13689"/>
                </a:lnTo>
                <a:lnTo>
                  <a:pt x="1868" y="13691"/>
                </a:lnTo>
                <a:cubicBezTo>
                  <a:pt x="1872" y="13684"/>
                  <a:pt x="1861" y="13670"/>
                  <a:pt x="1846" y="13656"/>
                </a:cubicBezTo>
                <a:cubicBezTo>
                  <a:pt x="1833" y="13646"/>
                  <a:pt x="1821" y="13640"/>
                  <a:pt x="1814" y="13640"/>
                </a:cubicBezTo>
                <a:close/>
                <a:moveTo>
                  <a:pt x="2111" y="13713"/>
                </a:moveTo>
                <a:cubicBezTo>
                  <a:pt x="2098" y="13713"/>
                  <a:pt x="2082" y="13721"/>
                  <a:pt x="2070" y="13734"/>
                </a:cubicBezTo>
                <a:cubicBezTo>
                  <a:pt x="2051" y="13755"/>
                  <a:pt x="2047" y="13784"/>
                  <a:pt x="2061" y="13798"/>
                </a:cubicBezTo>
                <a:cubicBezTo>
                  <a:pt x="2067" y="13803"/>
                  <a:pt x="2074" y="13805"/>
                  <a:pt x="2081" y="13805"/>
                </a:cubicBezTo>
                <a:cubicBezTo>
                  <a:pt x="2095" y="13805"/>
                  <a:pt x="2111" y="13798"/>
                  <a:pt x="2123" y="13784"/>
                </a:cubicBezTo>
                <a:cubicBezTo>
                  <a:pt x="2143" y="13764"/>
                  <a:pt x="2146" y="13734"/>
                  <a:pt x="2130" y="13720"/>
                </a:cubicBezTo>
                <a:cubicBezTo>
                  <a:pt x="2126" y="13715"/>
                  <a:pt x="2119" y="13713"/>
                  <a:pt x="2111" y="13713"/>
                </a:cubicBezTo>
                <a:close/>
                <a:moveTo>
                  <a:pt x="4715" y="13713"/>
                </a:moveTo>
                <a:cubicBezTo>
                  <a:pt x="4707" y="13713"/>
                  <a:pt x="4700" y="13715"/>
                  <a:pt x="4696" y="13720"/>
                </a:cubicBezTo>
                <a:cubicBezTo>
                  <a:pt x="4683" y="13734"/>
                  <a:pt x="4687" y="13764"/>
                  <a:pt x="4704" y="13784"/>
                </a:cubicBezTo>
                <a:cubicBezTo>
                  <a:pt x="4716" y="13799"/>
                  <a:pt x="4732" y="13806"/>
                  <a:pt x="4746" y="13806"/>
                </a:cubicBezTo>
                <a:cubicBezTo>
                  <a:pt x="4754" y="13806"/>
                  <a:pt x="4762" y="13803"/>
                  <a:pt x="4767" y="13798"/>
                </a:cubicBezTo>
                <a:cubicBezTo>
                  <a:pt x="4781" y="13784"/>
                  <a:pt x="4777" y="13757"/>
                  <a:pt x="4758" y="13736"/>
                </a:cubicBezTo>
                <a:cubicBezTo>
                  <a:pt x="4746" y="13721"/>
                  <a:pt x="4729" y="13713"/>
                  <a:pt x="4715" y="13713"/>
                </a:cubicBezTo>
                <a:close/>
                <a:moveTo>
                  <a:pt x="1946" y="13700"/>
                </a:moveTo>
                <a:cubicBezTo>
                  <a:pt x="1945" y="13700"/>
                  <a:pt x="1944" y="13700"/>
                  <a:pt x="1943" y="13701"/>
                </a:cubicBezTo>
                <a:lnTo>
                  <a:pt x="1884" y="13776"/>
                </a:lnTo>
                <a:cubicBezTo>
                  <a:pt x="1881" y="13779"/>
                  <a:pt x="1889" y="13791"/>
                  <a:pt x="1903" y="13803"/>
                </a:cubicBezTo>
                <a:cubicBezTo>
                  <a:pt x="1915" y="13813"/>
                  <a:pt x="1926" y="13820"/>
                  <a:pt x="1932" y="13820"/>
                </a:cubicBezTo>
                <a:cubicBezTo>
                  <a:pt x="1933" y="13820"/>
                  <a:pt x="1934" y="13820"/>
                  <a:pt x="1934" y="13819"/>
                </a:cubicBezTo>
                <a:lnTo>
                  <a:pt x="1995" y="13744"/>
                </a:lnTo>
                <a:cubicBezTo>
                  <a:pt x="1997" y="13741"/>
                  <a:pt x="1988" y="13729"/>
                  <a:pt x="1974" y="13717"/>
                </a:cubicBezTo>
                <a:cubicBezTo>
                  <a:pt x="1963" y="13707"/>
                  <a:pt x="1951" y="13700"/>
                  <a:pt x="1946" y="13700"/>
                </a:cubicBezTo>
                <a:close/>
                <a:moveTo>
                  <a:pt x="4881" y="13701"/>
                </a:moveTo>
                <a:cubicBezTo>
                  <a:pt x="4875" y="13701"/>
                  <a:pt x="4864" y="13707"/>
                  <a:pt x="4853" y="13717"/>
                </a:cubicBezTo>
                <a:cubicBezTo>
                  <a:pt x="4840" y="13729"/>
                  <a:pt x="4831" y="13743"/>
                  <a:pt x="4833" y="13746"/>
                </a:cubicBezTo>
                <a:lnTo>
                  <a:pt x="4893" y="13819"/>
                </a:lnTo>
                <a:cubicBezTo>
                  <a:pt x="4894" y="13820"/>
                  <a:pt x="4895" y="13820"/>
                  <a:pt x="4897" y="13820"/>
                </a:cubicBezTo>
                <a:cubicBezTo>
                  <a:pt x="4903" y="13820"/>
                  <a:pt x="4914" y="13815"/>
                  <a:pt x="4925" y="13805"/>
                </a:cubicBezTo>
                <a:cubicBezTo>
                  <a:pt x="4938" y="13793"/>
                  <a:pt x="4947" y="13779"/>
                  <a:pt x="4944" y="13776"/>
                </a:cubicBezTo>
                <a:lnTo>
                  <a:pt x="4885" y="13703"/>
                </a:lnTo>
                <a:cubicBezTo>
                  <a:pt x="4884" y="13702"/>
                  <a:pt x="4883" y="13701"/>
                  <a:pt x="4881" y="13701"/>
                </a:cubicBezTo>
                <a:close/>
                <a:moveTo>
                  <a:pt x="1579" y="13714"/>
                </a:moveTo>
                <a:cubicBezTo>
                  <a:pt x="1561" y="13714"/>
                  <a:pt x="1539" y="13726"/>
                  <a:pt x="1520" y="13746"/>
                </a:cubicBezTo>
                <a:cubicBezTo>
                  <a:pt x="1493" y="13776"/>
                  <a:pt x="1485" y="13814"/>
                  <a:pt x="1502" y="13829"/>
                </a:cubicBezTo>
                <a:cubicBezTo>
                  <a:pt x="1508" y="13834"/>
                  <a:pt x="1515" y="13837"/>
                  <a:pt x="1523" y="13837"/>
                </a:cubicBezTo>
                <a:cubicBezTo>
                  <a:pt x="1541" y="13837"/>
                  <a:pt x="1565" y="13825"/>
                  <a:pt x="1584" y="13805"/>
                </a:cubicBezTo>
                <a:cubicBezTo>
                  <a:pt x="1610" y="13774"/>
                  <a:pt x="1618" y="13737"/>
                  <a:pt x="1601" y="13722"/>
                </a:cubicBezTo>
                <a:cubicBezTo>
                  <a:pt x="1595" y="13716"/>
                  <a:pt x="1588" y="13714"/>
                  <a:pt x="1579" y="13714"/>
                </a:cubicBezTo>
                <a:close/>
                <a:moveTo>
                  <a:pt x="5249" y="13715"/>
                </a:moveTo>
                <a:cubicBezTo>
                  <a:pt x="5241" y="13715"/>
                  <a:pt x="5234" y="13717"/>
                  <a:pt x="5228" y="13722"/>
                </a:cubicBezTo>
                <a:cubicBezTo>
                  <a:pt x="5209" y="13737"/>
                  <a:pt x="5218" y="13776"/>
                  <a:pt x="5244" y="13805"/>
                </a:cubicBezTo>
                <a:cubicBezTo>
                  <a:pt x="5263" y="13827"/>
                  <a:pt x="5286" y="13838"/>
                  <a:pt x="5305" y="13838"/>
                </a:cubicBezTo>
                <a:cubicBezTo>
                  <a:pt x="5313" y="13838"/>
                  <a:pt x="5320" y="13836"/>
                  <a:pt x="5326" y="13831"/>
                </a:cubicBezTo>
                <a:cubicBezTo>
                  <a:pt x="5343" y="13814"/>
                  <a:pt x="5334" y="13777"/>
                  <a:pt x="5308" y="13748"/>
                </a:cubicBezTo>
                <a:cubicBezTo>
                  <a:pt x="5289" y="13726"/>
                  <a:pt x="5266" y="13715"/>
                  <a:pt x="5249" y="13715"/>
                </a:cubicBezTo>
                <a:close/>
                <a:moveTo>
                  <a:pt x="1710" y="13786"/>
                </a:moveTo>
                <a:cubicBezTo>
                  <a:pt x="1691" y="13786"/>
                  <a:pt x="1667" y="13798"/>
                  <a:pt x="1648" y="13819"/>
                </a:cubicBezTo>
                <a:cubicBezTo>
                  <a:pt x="1622" y="13849"/>
                  <a:pt x="1613" y="13887"/>
                  <a:pt x="1632" y="13902"/>
                </a:cubicBezTo>
                <a:cubicBezTo>
                  <a:pt x="1638" y="13907"/>
                  <a:pt x="1645" y="13910"/>
                  <a:pt x="1653" y="13910"/>
                </a:cubicBezTo>
                <a:cubicBezTo>
                  <a:pt x="1671" y="13910"/>
                  <a:pt x="1693" y="13898"/>
                  <a:pt x="1712" y="13878"/>
                </a:cubicBezTo>
                <a:cubicBezTo>
                  <a:pt x="1738" y="13847"/>
                  <a:pt x="1747" y="13810"/>
                  <a:pt x="1730" y="13793"/>
                </a:cubicBezTo>
                <a:cubicBezTo>
                  <a:pt x="1724" y="13788"/>
                  <a:pt x="1717" y="13786"/>
                  <a:pt x="1710" y="13786"/>
                </a:cubicBezTo>
                <a:close/>
                <a:moveTo>
                  <a:pt x="5119" y="13788"/>
                </a:moveTo>
                <a:cubicBezTo>
                  <a:pt x="5111" y="13788"/>
                  <a:pt x="5104" y="13790"/>
                  <a:pt x="5098" y="13795"/>
                </a:cubicBezTo>
                <a:cubicBezTo>
                  <a:pt x="5081" y="13810"/>
                  <a:pt x="5089" y="13849"/>
                  <a:pt x="5116" y="13878"/>
                </a:cubicBezTo>
                <a:cubicBezTo>
                  <a:pt x="5135" y="13900"/>
                  <a:pt x="5157" y="13911"/>
                  <a:pt x="5175" y="13911"/>
                </a:cubicBezTo>
                <a:cubicBezTo>
                  <a:pt x="5183" y="13911"/>
                  <a:pt x="5190" y="13909"/>
                  <a:pt x="5195" y="13904"/>
                </a:cubicBezTo>
                <a:cubicBezTo>
                  <a:pt x="5214" y="13887"/>
                  <a:pt x="5206" y="13850"/>
                  <a:pt x="5180" y="13821"/>
                </a:cubicBezTo>
                <a:cubicBezTo>
                  <a:pt x="5161" y="13799"/>
                  <a:pt x="5137" y="13788"/>
                  <a:pt x="5119" y="13788"/>
                </a:cubicBezTo>
                <a:close/>
                <a:moveTo>
                  <a:pt x="1875" y="13814"/>
                </a:moveTo>
                <a:cubicBezTo>
                  <a:pt x="1860" y="13814"/>
                  <a:pt x="1840" y="13824"/>
                  <a:pt x="1825" y="13842"/>
                </a:cubicBezTo>
                <a:cubicBezTo>
                  <a:pt x="1802" y="13866"/>
                  <a:pt x="1795" y="13899"/>
                  <a:pt x="1811" y="13913"/>
                </a:cubicBezTo>
                <a:cubicBezTo>
                  <a:pt x="1816" y="13918"/>
                  <a:pt x="1823" y="13921"/>
                  <a:pt x="1831" y="13921"/>
                </a:cubicBezTo>
                <a:cubicBezTo>
                  <a:pt x="1847" y="13921"/>
                  <a:pt x="1866" y="13911"/>
                  <a:pt x="1881" y="13894"/>
                </a:cubicBezTo>
                <a:cubicBezTo>
                  <a:pt x="1903" y="13868"/>
                  <a:pt x="1910" y="13836"/>
                  <a:pt x="1894" y="13821"/>
                </a:cubicBezTo>
                <a:cubicBezTo>
                  <a:pt x="1889" y="13816"/>
                  <a:pt x="1883" y="13814"/>
                  <a:pt x="1875" y="13814"/>
                </a:cubicBezTo>
                <a:close/>
                <a:moveTo>
                  <a:pt x="4952" y="13814"/>
                </a:moveTo>
                <a:cubicBezTo>
                  <a:pt x="4945" y="13814"/>
                  <a:pt x="4938" y="13816"/>
                  <a:pt x="4933" y="13821"/>
                </a:cubicBezTo>
                <a:cubicBezTo>
                  <a:pt x="4918" y="13836"/>
                  <a:pt x="4925" y="13868"/>
                  <a:pt x="4947" y="13894"/>
                </a:cubicBezTo>
                <a:cubicBezTo>
                  <a:pt x="4962" y="13911"/>
                  <a:pt x="4981" y="13921"/>
                  <a:pt x="4996" y="13921"/>
                </a:cubicBezTo>
                <a:cubicBezTo>
                  <a:pt x="5004" y="13921"/>
                  <a:pt x="5011" y="13918"/>
                  <a:pt x="5017" y="13913"/>
                </a:cubicBezTo>
                <a:cubicBezTo>
                  <a:pt x="5032" y="13899"/>
                  <a:pt x="5025" y="13868"/>
                  <a:pt x="5003" y="13842"/>
                </a:cubicBezTo>
                <a:cubicBezTo>
                  <a:pt x="4987" y="13824"/>
                  <a:pt x="4968" y="13814"/>
                  <a:pt x="4952" y="138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1DE4663B-9D83-49C7-A8F0-46DD1D66A8FF}"/>
              </a:ext>
            </a:extLst>
          </p:cNvPr>
          <p:cNvPicPr>
            <a:picLocks noChangeAspect="1"/>
          </p:cNvPicPr>
          <p:nvPr/>
        </p:nvPicPr>
        <p:blipFill rotWithShape="1">
          <a:blip r:embed="rId3"/>
          <a:srcRect l="9223" t="1100" r="11055"/>
          <a:stretch/>
        </p:blipFill>
        <p:spPr>
          <a:xfrm>
            <a:off x="1751085" y="1166267"/>
            <a:ext cx="5812517" cy="3320389"/>
          </a:xfrm>
          <a:prstGeom prst="rect">
            <a:avLst/>
          </a:prstGeom>
        </p:spPr>
      </p:pic>
    </p:spTree>
    <p:extLst>
      <p:ext uri="{BB962C8B-B14F-4D97-AF65-F5344CB8AC3E}">
        <p14:creationId xmlns:p14="http://schemas.microsoft.com/office/powerpoint/2010/main" val="23531546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52"/>
          <p:cNvSpPr txBox="1">
            <a:spLocks noGrp="1"/>
          </p:cNvSpPr>
          <p:nvPr>
            <p:ph type="title"/>
          </p:nvPr>
        </p:nvSpPr>
        <p:spPr>
          <a:xfrm>
            <a:off x="1388100" y="1933125"/>
            <a:ext cx="6367800" cy="127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D" dirty="0"/>
              <a:t>DESIGN</a:t>
            </a:r>
            <a:endParaRPr dirty="0"/>
          </a:p>
        </p:txBody>
      </p:sp>
    </p:spTree>
    <p:extLst>
      <p:ext uri="{BB962C8B-B14F-4D97-AF65-F5344CB8AC3E}">
        <p14:creationId xmlns:p14="http://schemas.microsoft.com/office/powerpoint/2010/main" val="33444006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2"/>
        <p:cNvGrpSpPr/>
        <p:nvPr/>
      </p:nvGrpSpPr>
      <p:grpSpPr>
        <a:xfrm>
          <a:off x="0" y="0"/>
          <a:ext cx="0" cy="0"/>
          <a:chOff x="0" y="0"/>
          <a:chExt cx="0" cy="0"/>
        </a:xfrm>
      </p:grpSpPr>
      <p:sp>
        <p:nvSpPr>
          <p:cNvPr id="193" name="Google Shape;193;p3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D" sz="4400" dirty="0"/>
              <a:t>BACKGROUND</a:t>
            </a:r>
            <a:endParaRPr sz="4400" dirty="0"/>
          </a:p>
        </p:txBody>
      </p:sp>
      <p:sp>
        <p:nvSpPr>
          <p:cNvPr id="194" name="Google Shape;194;p37"/>
          <p:cNvSpPr txBox="1">
            <a:spLocks noGrp="1"/>
          </p:cNvSpPr>
          <p:nvPr>
            <p:ph type="body" idx="1"/>
          </p:nvPr>
        </p:nvSpPr>
        <p:spPr>
          <a:xfrm>
            <a:off x="1330036" y="1353312"/>
            <a:ext cx="7093964" cy="3130488"/>
          </a:xfrm>
          <a:prstGeom prst="rect">
            <a:avLst/>
          </a:prstGeom>
        </p:spPr>
        <p:txBody>
          <a:bodyPr spcFirstLastPara="1" wrap="square" lIns="91425" tIns="91425" rIns="91425" bIns="91425" anchor="t" anchorCtr="0">
            <a:noAutofit/>
          </a:bodyPr>
          <a:lstStyle/>
          <a:p>
            <a:pPr marL="0" lvl="0" indent="0">
              <a:buNone/>
            </a:pPr>
            <a:r>
              <a:rPr lang="en-US" sz="2000" b="1" dirty="0"/>
              <a:t>Sometimes game developers are confused about determining the level of difficulty. Therefore most use static difficulty easy, normal and difficult. By using facial expression, the game created is expected to be able to adapt the difficulty dynamically.</a:t>
            </a:r>
          </a:p>
          <a:p>
            <a:pPr marL="0" lvl="0" indent="0">
              <a:buNone/>
            </a:pPr>
            <a:endParaRPr lang="en-US" sz="2000" b="1" dirty="0"/>
          </a:p>
          <a:p>
            <a:pPr marL="0" lvl="0" indent="0">
              <a:buNone/>
            </a:pPr>
            <a:r>
              <a:rPr lang="en-US" sz="2000" b="1" dirty="0"/>
              <a:t>Trying to implement facial emotion detection as an adjustor difficulty based on the player performance.</a:t>
            </a:r>
            <a:endParaRPr lang="en-US" sz="2000" b="1" dirty="0">
              <a:solidFill>
                <a:schemeClr val="lt1"/>
              </a:solidFill>
            </a:endParaRPr>
          </a:p>
        </p:txBody>
      </p:sp>
      <p:sp>
        <p:nvSpPr>
          <p:cNvPr id="4" name="Google Shape;407;p51">
            <a:extLst>
              <a:ext uri="{FF2B5EF4-FFF2-40B4-BE49-F238E27FC236}">
                <a16:creationId xmlns:a16="http://schemas.microsoft.com/office/drawing/2014/main" id="{B70F9162-7634-4E33-94CD-DB251522A6F7}"/>
              </a:ext>
            </a:extLst>
          </p:cNvPr>
          <p:cNvSpPr/>
          <p:nvPr/>
        </p:nvSpPr>
        <p:spPr>
          <a:xfrm>
            <a:off x="862250" y="1467097"/>
            <a:ext cx="298903" cy="613359"/>
          </a:xfrm>
          <a:custGeom>
            <a:avLst/>
            <a:gdLst/>
            <a:ahLst/>
            <a:cxnLst/>
            <a:rect l="l" t="t" r="r" b="b"/>
            <a:pathLst>
              <a:path w="6784" h="13921" extrusionOk="0">
                <a:moveTo>
                  <a:pt x="4006" y="893"/>
                </a:moveTo>
                <a:cubicBezTo>
                  <a:pt x="4099" y="893"/>
                  <a:pt x="4188" y="933"/>
                  <a:pt x="4253" y="1001"/>
                </a:cubicBezTo>
                <a:cubicBezTo>
                  <a:pt x="4321" y="1068"/>
                  <a:pt x="4357" y="1160"/>
                  <a:pt x="4357" y="1256"/>
                </a:cubicBezTo>
                <a:cubicBezTo>
                  <a:pt x="4359" y="1351"/>
                  <a:pt x="4321" y="1443"/>
                  <a:pt x="4251" y="1507"/>
                </a:cubicBezTo>
                <a:cubicBezTo>
                  <a:pt x="4179" y="1575"/>
                  <a:pt x="4086" y="1609"/>
                  <a:pt x="3994" y="1609"/>
                </a:cubicBezTo>
                <a:cubicBezTo>
                  <a:pt x="3901" y="1609"/>
                  <a:pt x="3809" y="1574"/>
                  <a:pt x="3738" y="1506"/>
                </a:cubicBezTo>
                <a:cubicBezTo>
                  <a:pt x="3668" y="1440"/>
                  <a:pt x="3630" y="1349"/>
                  <a:pt x="3632" y="1256"/>
                </a:cubicBezTo>
                <a:cubicBezTo>
                  <a:pt x="3630" y="1159"/>
                  <a:pt x="3670" y="1067"/>
                  <a:pt x="3739" y="1001"/>
                </a:cubicBezTo>
                <a:cubicBezTo>
                  <a:pt x="3806" y="933"/>
                  <a:pt x="3897" y="893"/>
                  <a:pt x="3993" y="893"/>
                </a:cubicBezTo>
                <a:cubicBezTo>
                  <a:pt x="3995" y="893"/>
                  <a:pt x="3998" y="893"/>
                  <a:pt x="4000" y="893"/>
                </a:cubicBezTo>
                <a:cubicBezTo>
                  <a:pt x="4002" y="893"/>
                  <a:pt x="4004" y="893"/>
                  <a:pt x="4006" y="893"/>
                </a:cubicBezTo>
                <a:close/>
                <a:moveTo>
                  <a:pt x="2713" y="898"/>
                </a:moveTo>
                <a:cubicBezTo>
                  <a:pt x="2715" y="898"/>
                  <a:pt x="2717" y="898"/>
                  <a:pt x="2719" y="898"/>
                </a:cubicBezTo>
                <a:cubicBezTo>
                  <a:pt x="2920" y="898"/>
                  <a:pt x="3085" y="1063"/>
                  <a:pt x="3085" y="1266"/>
                </a:cubicBezTo>
                <a:cubicBezTo>
                  <a:pt x="3087" y="1360"/>
                  <a:pt x="3049" y="1450"/>
                  <a:pt x="2977" y="1513"/>
                </a:cubicBezTo>
                <a:cubicBezTo>
                  <a:pt x="2910" y="1577"/>
                  <a:pt x="2818" y="1613"/>
                  <a:pt x="2725" y="1613"/>
                </a:cubicBezTo>
                <a:cubicBezTo>
                  <a:pt x="2723" y="1613"/>
                  <a:pt x="2721" y="1613"/>
                  <a:pt x="2719" y="1613"/>
                </a:cubicBezTo>
                <a:cubicBezTo>
                  <a:pt x="2717" y="1613"/>
                  <a:pt x="2714" y="1613"/>
                  <a:pt x="2712" y="1613"/>
                </a:cubicBezTo>
                <a:cubicBezTo>
                  <a:pt x="2619" y="1613"/>
                  <a:pt x="2532" y="1577"/>
                  <a:pt x="2465" y="1513"/>
                </a:cubicBezTo>
                <a:cubicBezTo>
                  <a:pt x="2398" y="1448"/>
                  <a:pt x="2358" y="1358"/>
                  <a:pt x="2360" y="1266"/>
                </a:cubicBezTo>
                <a:cubicBezTo>
                  <a:pt x="2360" y="1169"/>
                  <a:pt x="2398" y="1075"/>
                  <a:pt x="2465" y="1006"/>
                </a:cubicBezTo>
                <a:cubicBezTo>
                  <a:pt x="2530" y="938"/>
                  <a:pt x="2619" y="898"/>
                  <a:pt x="2713" y="898"/>
                </a:cubicBezTo>
                <a:close/>
                <a:moveTo>
                  <a:pt x="3349" y="1492"/>
                </a:moveTo>
                <a:cubicBezTo>
                  <a:pt x="3394" y="1525"/>
                  <a:pt x="3436" y="1563"/>
                  <a:pt x="3472" y="1606"/>
                </a:cubicBezTo>
                <a:cubicBezTo>
                  <a:pt x="3493" y="1632"/>
                  <a:pt x="3503" y="1665"/>
                  <a:pt x="3503" y="1698"/>
                </a:cubicBezTo>
                <a:cubicBezTo>
                  <a:pt x="3505" y="1740"/>
                  <a:pt x="3488" y="1780"/>
                  <a:pt x="3456" y="1808"/>
                </a:cubicBezTo>
                <a:cubicBezTo>
                  <a:pt x="3425" y="1835"/>
                  <a:pt x="3385" y="1851"/>
                  <a:pt x="3344" y="1851"/>
                </a:cubicBezTo>
                <a:cubicBezTo>
                  <a:pt x="3304" y="1851"/>
                  <a:pt x="3265" y="1837"/>
                  <a:pt x="3238" y="1811"/>
                </a:cubicBezTo>
                <a:cubicBezTo>
                  <a:pt x="3206" y="1783"/>
                  <a:pt x="3191" y="1745"/>
                  <a:pt x="3193" y="1705"/>
                </a:cubicBezTo>
                <a:cubicBezTo>
                  <a:pt x="3193" y="1655"/>
                  <a:pt x="3243" y="1584"/>
                  <a:pt x="3349" y="1494"/>
                </a:cubicBezTo>
                <a:lnTo>
                  <a:pt x="3349" y="1492"/>
                </a:lnTo>
                <a:close/>
                <a:moveTo>
                  <a:pt x="3356" y="1"/>
                </a:moveTo>
                <a:cubicBezTo>
                  <a:pt x="3197" y="1"/>
                  <a:pt x="3040" y="34"/>
                  <a:pt x="2892" y="96"/>
                </a:cubicBezTo>
                <a:cubicBezTo>
                  <a:pt x="2741" y="159"/>
                  <a:pt x="2601" y="247"/>
                  <a:pt x="2481" y="360"/>
                </a:cubicBezTo>
                <a:cubicBezTo>
                  <a:pt x="2361" y="471"/>
                  <a:pt x="2266" y="605"/>
                  <a:pt x="2200" y="752"/>
                </a:cubicBezTo>
                <a:cubicBezTo>
                  <a:pt x="2132" y="902"/>
                  <a:pt x="2097" y="1061"/>
                  <a:pt x="2097" y="1225"/>
                </a:cubicBezTo>
                <a:cubicBezTo>
                  <a:pt x="2097" y="1500"/>
                  <a:pt x="2214" y="1697"/>
                  <a:pt x="2445" y="1815"/>
                </a:cubicBezTo>
                <a:lnTo>
                  <a:pt x="2446" y="1815"/>
                </a:lnTo>
                <a:cubicBezTo>
                  <a:pt x="2488" y="1837"/>
                  <a:pt x="2531" y="1855"/>
                  <a:pt x="2576" y="1868"/>
                </a:cubicBezTo>
                <a:cubicBezTo>
                  <a:pt x="2651" y="1881"/>
                  <a:pt x="2724" y="1887"/>
                  <a:pt x="2799" y="1889"/>
                </a:cubicBezTo>
                <a:cubicBezTo>
                  <a:pt x="2875" y="1893"/>
                  <a:pt x="2929" y="1912"/>
                  <a:pt x="2960" y="1945"/>
                </a:cubicBezTo>
                <a:cubicBezTo>
                  <a:pt x="2991" y="1979"/>
                  <a:pt x="3009" y="2035"/>
                  <a:pt x="3016" y="2117"/>
                </a:cubicBezTo>
                <a:cubicBezTo>
                  <a:pt x="3047" y="2117"/>
                  <a:pt x="3078" y="2118"/>
                  <a:pt x="3108" y="2122"/>
                </a:cubicBezTo>
                <a:cubicBezTo>
                  <a:pt x="3134" y="2125"/>
                  <a:pt x="3158" y="2132"/>
                  <a:pt x="3182" y="2141"/>
                </a:cubicBezTo>
                <a:cubicBezTo>
                  <a:pt x="3213" y="2129"/>
                  <a:pt x="3248" y="2122"/>
                  <a:pt x="3283" y="2122"/>
                </a:cubicBezTo>
                <a:cubicBezTo>
                  <a:pt x="3316" y="2122"/>
                  <a:pt x="3349" y="2130"/>
                  <a:pt x="3378" y="2146"/>
                </a:cubicBezTo>
                <a:cubicBezTo>
                  <a:pt x="3385" y="2144"/>
                  <a:pt x="3392" y="2141"/>
                  <a:pt x="3399" y="2137"/>
                </a:cubicBezTo>
                <a:cubicBezTo>
                  <a:pt x="3422" y="2125"/>
                  <a:pt x="3448" y="2118"/>
                  <a:pt x="3474" y="2117"/>
                </a:cubicBezTo>
                <a:cubicBezTo>
                  <a:pt x="3476" y="2116"/>
                  <a:pt x="3479" y="2116"/>
                  <a:pt x="3481" y="2116"/>
                </a:cubicBezTo>
                <a:cubicBezTo>
                  <a:pt x="3508" y="2116"/>
                  <a:pt x="3533" y="2125"/>
                  <a:pt x="3555" y="2143"/>
                </a:cubicBezTo>
                <a:cubicBezTo>
                  <a:pt x="3581" y="2120"/>
                  <a:pt x="3616" y="2108"/>
                  <a:pt x="3651" y="2106"/>
                </a:cubicBezTo>
                <a:cubicBezTo>
                  <a:pt x="3661" y="2106"/>
                  <a:pt x="3672" y="2108"/>
                  <a:pt x="3680" y="2111"/>
                </a:cubicBezTo>
                <a:lnTo>
                  <a:pt x="3691" y="2117"/>
                </a:lnTo>
                <a:cubicBezTo>
                  <a:pt x="3708" y="2033"/>
                  <a:pt x="3731" y="1973"/>
                  <a:pt x="3758" y="1938"/>
                </a:cubicBezTo>
                <a:cubicBezTo>
                  <a:pt x="3788" y="1901"/>
                  <a:pt x="3836" y="1882"/>
                  <a:pt x="3908" y="1881"/>
                </a:cubicBezTo>
                <a:cubicBezTo>
                  <a:pt x="3979" y="1875"/>
                  <a:pt x="4048" y="1868"/>
                  <a:pt x="4119" y="1856"/>
                </a:cubicBezTo>
                <a:cubicBezTo>
                  <a:pt x="4282" y="1822"/>
                  <a:pt x="4427" y="1723"/>
                  <a:pt x="4517" y="1582"/>
                </a:cubicBezTo>
                <a:cubicBezTo>
                  <a:pt x="4581" y="1480"/>
                  <a:pt x="4614" y="1360"/>
                  <a:pt x="4612" y="1240"/>
                </a:cubicBezTo>
                <a:cubicBezTo>
                  <a:pt x="4614" y="1072"/>
                  <a:pt x="4579" y="907"/>
                  <a:pt x="4510" y="754"/>
                </a:cubicBezTo>
                <a:cubicBezTo>
                  <a:pt x="4442" y="603"/>
                  <a:pt x="4348" y="468"/>
                  <a:pt x="4230" y="355"/>
                </a:cubicBezTo>
                <a:cubicBezTo>
                  <a:pt x="4112" y="242"/>
                  <a:pt x="3977" y="154"/>
                  <a:pt x="3826" y="93"/>
                </a:cubicBezTo>
                <a:cubicBezTo>
                  <a:pt x="3682" y="32"/>
                  <a:pt x="3526" y="1"/>
                  <a:pt x="3368" y="1"/>
                </a:cubicBezTo>
                <a:cubicBezTo>
                  <a:pt x="3364" y="1"/>
                  <a:pt x="3360" y="1"/>
                  <a:pt x="3356" y="1"/>
                </a:cubicBezTo>
                <a:close/>
                <a:moveTo>
                  <a:pt x="3101" y="2228"/>
                </a:moveTo>
                <a:cubicBezTo>
                  <a:pt x="3054" y="2228"/>
                  <a:pt x="3031" y="2250"/>
                  <a:pt x="3031" y="2294"/>
                </a:cubicBezTo>
                <a:lnTo>
                  <a:pt x="3031" y="2394"/>
                </a:lnTo>
                <a:lnTo>
                  <a:pt x="3156" y="2394"/>
                </a:lnTo>
                <a:lnTo>
                  <a:pt x="3156" y="2294"/>
                </a:lnTo>
                <a:cubicBezTo>
                  <a:pt x="3156" y="2250"/>
                  <a:pt x="3139" y="2228"/>
                  <a:pt x="3101" y="2228"/>
                </a:cubicBezTo>
                <a:close/>
                <a:moveTo>
                  <a:pt x="3270" y="2227"/>
                </a:moveTo>
                <a:cubicBezTo>
                  <a:pt x="3241" y="2227"/>
                  <a:pt x="3219" y="2253"/>
                  <a:pt x="3222" y="2283"/>
                </a:cubicBezTo>
                <a:lnTo>
                  <a:pt x="3222" y="2394"/>
                </a:lnTo>
                <a:lnTo>
                  <a:pt x="3333" y="2394"/>
                </a:lnTo>
                <a:lnTo>
                  <a:pt x="3333" y="2294"/>
                </a:lnTo>
                <a:cubicBezTo>
                  <a:pt x="3335" y="2275"/>
                  <a:pt x="3331" y="2257"/>
                  <a:pt x="3326" y="2240"/>
                </a:cubicBezTo>
                <a:cubicBezTo>
                  <a:pt x="3321" y="2233"/>
                  <a:pt x="3304" y="2228"/>
                  <a:pt x="3278" y="2228"/>
                </a:cubicBezTo>
                <a:cubicBezTo>
                  <a:pt x="3275" y="2227"/>
                  <a:pt x="3272" y="2227"/>
                  <a:pt x="3270" y="2227"/>
                </a:cubicBezTo>
                <a:close/>
                <a:moveTo>
                  <a:pt x="3460" y="2228"/>
                </a:moveTo>
                <a:cubicBezTo>
                  <a:pt x="3422" y="2228"/>
                  <a:pt x="3404" y="2250"/>
                  <a:pt x="3404" y="2294"/>
                </a:cubicBezTo>
                <a:lnTo>
                  <a:pt x="3404" y="2394"/>
                </a:lnTo>
                <a:lnTo>
                  <a:pt x="3514" y="2394"/>
                </a:lnTo>
                <a:lnTo>
                  <a:pt x="3514" y="2294"/>
                </a:lnTo>
                <a:cubicBezTo>
                  <a:pt x="3515" y="2276"/>
                  <a:pt x="3514" y="2257"/>
                  <a:pt x="3507" y="2242"/>
                </a:cubicBezTo>
                <a:cubicBezTo>
                  <a:pt x="3503" y="2233"/>
                  <a:pt x="3486" y="2228"/>
                  <a:pt x="3460" y="2228"/>
                </a:cubicBezTo>
                <a:close/>
                <a:moveTo>
                  <a:pt x="3651" y="2228"/>
                </a:moveTo>
                <a:cubicBezTo>
                  <a:pt x="3611" y="2228"/>
                  <a:pt x="3590" y="2250"/>
                  <a:pt x="3590" y="2294"/>
                </a:cubicBezTo>
                <a:lnTo>
                  <a:pt x="3590" y="2394"/>
                </a:lnTo>
                <a:lnTo>
                  <a:pt x="3706" y="2394"/>
                </a:lnTo>
                <a:lnTo>
                  <a:pt x="3706" y="2294"/>
                </a:lnTo>
                <a:cubicBezTo>
                  <a:pt x="3706" y="2250"/>
                  <a:pt x="3691" y="2228"/>
                  <a:pt x="3651" y="2228"/>
                </a:cubicBezTo>
                <a:close/>
                <a:moveTo>
                  <a:pt x="3590" y="2485"/>
                </a:moveTo>
                <a:lnTo>
                  <a:pt x="3590" y="2566"/>
                </a:lnTo>
                <a:cubicBezTo>
                  <a:pt x="3590" y="2620"/>
                  <a:pt x="3607" y="2646"/>
                  <a:pt x="3640" y="2646"/>
                </a:cubicBezTo>
                <a:cubicBezTo>
                  <a:pt x="3684" y="2646"/>
                  <a:pt x="3706" y="2620"/>
                  <a:pt x="3706" y="2566"/>
                </a:cubicBezTo>
                <a:lnTo>
                  <a:pt x="3706" y="2485"/>
                </a:lnTo>
                <a:close/>
                <a:moveTo>
                  <a:pt x="3031" y="2485"/>
                </a:moveTo>
                <a:lnTo>
                  <a:pt x="3031" y="2566"/>
                </a:lnTo>
                <a:cubicBezTo>
                  <a:pt x="3031" y="2623"/>
                  <a:pt x="3054" y="2651"/>
                  <a:pt x="3101" y="2651"/>
                </a:cubicBezTo>
                <a:cubicBezTo>
                  <a:pt x="3139" y="2651"/>
                  <a:pt x="3156" y="2623"/>
                  <a:pt x="3156" y="2566"/>
                </a:cubicBezTo>
                <a:lnTo>
                  <a:pt x="3156" y="2485"/>
                </a:lnTo>
                <a:close/>
                <a:moveTo>
                  <a:pt x="3222" y="2485"/>
                </a:moveTo>
                <a:lnTo>
                  <a:pt x="3222" y="2566"/>
                </a:lnTo>
                <a:cubicBezTo>
                  <a:pt x="3222" y="2623"/>
                  <a:pt x="3241" y="2651"/>
                  <a:pt x="3278" y="2651"/>
                </a:cubicBezTo>
                <a:cubicBezTo>
                  <a:pt x="3314" y="2651"/>
                  <a:pt x="3333" y="2623"/>
                  <a:pt x="3333" y="2566"/>
                </a:cubicBezTo>
                <a:lnTo>
                  <a:pt x="3333" y="2485"/>
                </a:lnTo>
                <a:close/>
                <a:moveTo>
                  <a:pt x="3404" y="2485"/>
                </a:moveTo>
                <a:lnTo>
                  <a:pt x="3404" y="2566"/>
                </a:lnTo>
                <a:cubicBezTo>
                  <a:pt x="3404" y="2623"/>
                  <a:pt x="3420" y="2651"/>
                  <a:pt x="3449" y="2651"/>
                </a:cubicBezTo>
                <a:cubicBezTo>
                  <a:pt x="3493" y="2651"/>
                  <a:pt x="3514" y="2623"/>
                  <a:pt x="3514" y="2566"/>
                </a:cubicBezTo>
                <a:lnTo>
                  <a:pt x="3514" y="2485"/>
                </a:lnTo>
                <a:close/>
                <a:moveTo>
                  <a:pt x="4005" y="1969"/>
                </a:moveTo>
                <a:cubicBezTo>
                  <a:pt x="3904" y="1969"/>
                  <a:pt x="3840" y="1985"/>
                  <a:pt x="3816" y="2014"/>
                </a:cubicBezTo>
                <a:cubicBezTo>
                  <a:pt x="3790" y="2045"/>
                  <a:pt x="3777" y="2113"/>
                  <a:pt x="3777" y="2221"/>
                </a:cubicBezTo>
                <a:lnTo>
                  <a:pt x="3777" y="2538"/>
                </a:lnTo>
                <a:cubicBezTo>
                  <a:pt x="3777" y="2603"/>
                  <a:pt x="3769" y="2648"/>
                  <a:pt x="3753" y="2675"/>
                </a:cubicBezTo>
                <a:cubicBezTo>
                  <a:pt x="3736" y="2701"/>
                  <a:pt x="3705" y="2715"/>
                  <a:pt x="3661" y="2715"/>
                </a:cubicBezTo>
                <a:cubicBezTo>
                  <a:pt x="3630" y="2715"/>
                  <a:pt x="3599" y="2708"/>
                  <a:pt x="3571" y="2694"/>
                </a:cubicBezTo>
                <a:cubicBezTo>
                  <a:pt x="3538" y="2712"/>
                  <a:pt x="3501" y="2721"/>
                  <a:pt x="3465" y="2721"/>
                </a:cubicBezTo>
                <a:cubicBezTo>
                  <a:pt x="3436" y="2719"/>
                  <a:pt x="3404" y="2710"/>
                  <a:pt x="3378" y="2694"/>
                </a:cubicBezTo>
                <a:cubicBezTo>
                  <a:pt x="3350" y="2707"/>
                  <a:pt x="3319" y="2714"/>
                  <a:pt x="3288" y="2715"/>
                </a:cubicBezTo>
                <a:cubicBezTo>
                  <a:pt x="3253" y="2714"/>
                  <a:pt x="3219" y="2707"/>
                  <a:pt x="3187" y="2694"/>
                </a:cubicBezTo>
                <a:cubicBezTo>
                  <a:pt x="3076" y="2694"/>
                  <a:pt x="3010" y="2688"/>
                  <a:pt x="2988" y="2674"/>
                </a:cubicBezTo>
                <a:cubicBezTo>
                  <a:pt x="2967" y="2658"/>
                  <a:pt x="2955" y="2613"/>
                  <a:pt x="2955" y="2540"/>
                </a:cubicBezTo>
                <a:lnTo>
                  <a:pt x="2955" y="2250"/>
                </a:lnTo>
                <a:cubicBezTo>
                  <a:pt x="2955" y="2144"/>
                  <a:pt x="2943" y="2078"/>
                  <a:pt x="2917" y="2051"/>
                </a:cubicBezTo>
                <a:cubicBezTo>
                  <a:pt x="2892" y="2021"/>
                  <a:pt x="2832" y="2004"/>
                  <a:pt x="2734" y="1997"/>
                </a:cubicBezTo>
                <a:lnTo>
                  <a:pt x="2734" y="2304"/>
                </a:lnTo>
                <a:cubicBezTo>
                  <a:pt x="2734" y="2491"/>
                  <a:pt x="2793" y="2649"/>
                  <a:pt x="2913" y="2778"/>
                </a:cubicBezTo>
                <a:cubicBezTo>
                  <a:pt x="3025" y="2900"/>
                  <a:pt x="3185" y="2969"/>
                  <a:pt x="3350" y="2969"/>
                </a:cubicBezTo>
                <a:cubicBezTo>
                  <a:pt x="3355" y="2969"/>
                  <a:pt x="3359" y="2969"/>
                  <a:pt x="3363" y="2969"/>
                </a:cubicBezTo>
                <a:lnTo>
                  <a:pt x="3364" y="2967"/>
                </a:lnTo>
                <a:cubicBezTo>
                  <a:pt x="3569" y="2967"/>
                  <a:pt x="3727" y="2899"/>
                  <a:pt x="3838" y="2766"/>
                </a:cubicBezTo>
                <a:cubicBezTo>
                  <a:pt x="3949" y="2632"/>
                  <a:pt x="4005" y="2460"/>
                  <a:pt x="4005" y="2252"/>
                </a:cubicBezTo>
                <a:lnTo>
                  <a:pt x="4005" y="1969"/>
                </a:lnTo>
                <a:close/>
                <a:moveTo>
                  <a:pt x="3743" y="2895"/>
                </a:moveTo>
                <a:cubicBezTo>
                  <a:pt x="3687" y="2895"/>
                  <a:pt x="3655" y="2977"/>
                  <a:pt x="3715" y="3010"/>
                </a:cubicBezTo>
                <a:lnTo>
                  <a:pt x="4156" y="3233"/>
                </a:lnTo>
                <a:cubicBezTo>
                  <a:pt x="4163" y="3235"/>
                  <a:pt x="4171" y="3237"/>
                  <a:pt x="4178" y="3237"/>
                </a:cubicBezTo>
                <a:cubicBezTo>
                  <a:pt x="4233" y="3237"/>
                  <a:pt x="4264" y="3160"/>
                  <a:pt x="4211" y="3125"/>
                </a:cubicBezTo>
                <a:lnTo>
                  <a:pt x="3770" y="2901"/>
                </a:lnTo>
                <a:cubicBezTo>
                  <a:pt x="3761" y="2897"/>
                  <a:pt x="3752" y="2895"/>
                  <a:pt x="3743" y="2895"/>
                </a:cubicBezTo>
                <a:close/>
                <a:moveTo>
                  <a:pt x="3193" y="3007"/>
                </a:moveTo>
                <a:cubicBezTo>
                  <a:pt x="3123" y="3007"/>
                  <a:pt x="3068" y="3062"/>
                  <a:pt x="3068" y="3132"/>
                </a:cubicBezTo>
                <a:cubicBezTo>
                  <a:pt x="3068" y="3201"/>
                  <a:pt x="3123" y="3257"/>
                  <a:pt x="3193" y="3257"/>
                </a:cubicBezTo>
                <a:lnTo>
                  <a:pt x="3404" y="3257"/>
                </a:lnTo>
                <a:cubicBezTo>
                  <a:pt x="3474" y="3257"/>
                  <a:pt x="3529" y="3201"/>
                  <a:pt x="3529" y="3132"/>
                </a:cubicBezTo>
                <a:cubicBezTo>
                  <a:pt x="3529" y="3062"/>
                  <a:pt x="3474" y="3007"/>
                  <a:pt x="3404" y="3007"/>
                </a:cubicBezTo>
                <a:close/>
                <a:moveTo>
                  <a:pt x="2975" y="2903"/>
                </a:moveTo>
                <a:cubicBezTo>
                  <a:pt x="2965" y="2903"/>
                  <a:pt x="2955" y="2905"/>
                  <a:pt x="2946" y="2910"/>
                </a:cubicBezTo>
                <a:lnTo>
                  <a:pt x="2483" y="3163"/>
                </a:lnTo>
                <a:cubicBezTo>
                  <a:pt x="2421" y="3197"/>
                  <a:pt x="2454" y="3280"/>
                  <a:pt x="2511" y="3280"/>
                </a:cubicBezTo>
                <a:cubicBezTo>
                  <a:pt x="2521" y="3280"/>
                  <a:pt x="2531" y="3278"/>
                  <a:pt x="2542" y="3272"/>
                </a:cubicBezTo>
                <a:lnTo>
                  <a:pt x="3005" y="3019"/>
                </a:lnTo>
                <a:cubicBezTo>
                  <a:pt x="3035" y="3002"/>
                  <a:pt x="3045" y="2965"/>
                  <a:pt x="3029" y="2936"/>
                </a:cubicBezTo>
                <a:cubicBezTo>
                  <a:pt x="3019" y="2914"/>
                  <a:pt x="2997" y="2903"/>
                  <a:pt x="2975" y="2903"/>
                </a:cubicBezTo>
                <a:close/>
                <a:moveTo>
                  <a:pt x="3205" y="3304"/>
                </a:moveTo>
                <a:cubicBezTo>
                  <a:pt x="3135" y="3304"/>
                  <a:pt x="3078" y="3359"/>
                  <a:pt x="3078" y="3429"/>
                </a:cubicBezTo>
                <a:cubicBezTo>
                  <a:pt x="3080" y="3498"/>
                  <a:pt x="3135" y="3554"/>
                  <a:pt x="3205" y="3554"/>
                </a:cubicBezTo>
                <a:lnTo>
                  <a:pt x="3415" y="3554"/>
                </a:lnTo>
                <a:cubicBezTo>
                  <a:pt x="3484" y="3554"/>
                  <a:pt x="3540" y="3498"/>
                  <a:pt x="3540" y="3429"/>
                </a:cubicBezTo>
                <a:cubicBezTo>
                  <a:pt x="3540" y="3359"/>
                  <a:pt x="3484" y="3304"/>
                  <a:pt x="3415" y="3304"/>
                </a:cubicBezTo>
                <a:close/>
                <a:moveTo>
                  <a:pt x="3424" y="3593"/>
                </a:moveTo>
                <a:cubicBezTo>
                  <a:pt x="3422" y="3593"/>
                  <a:pt x="3420" y="3593"/>
                  <a:pt x="3418" y="3593"/>
                </a:cubicBezTo>
                <a:lnTo>
                  <a:pt x="3208" y="3593"/>
                </a:lnTo>
                <a:cubicBezTo>
                  <a:pt x="3139" y="3593"/>
                  <a:pt x="3083" y="3649"/>
                  <a:pt x="3083" y="3718"/>
                </a:cubicBezTo>
                <a:cubicBezTo>
                  <a:pt x="3083" y="3788"/>
                  <a:pt x="3139" y="3843"/>
                  <a:pt x="3208" y="3843"/>
                </a:cubicBezTo>
                <a:lnTo>
                  <a:pt x="3418" y="3843"/>
                </a:lnTo>
                <a:cubicBezTo>
                  <a:pt x="3420" y="3844"/>
                  <a:pt x="3422" y="3844"/>
                  <a:pt x="3424" y="3844"/>
                </a:cubicBezTo>
                <a:cubicBezTo>
                  <a:pt x="3493" y="3844"/>
                  <a:pt x="3550" y="3788"/>
                  <a:pt x="3550" y="3718"/>
                </a:cubicBezTo>
                <a:cubicBezTo>
                  <a:pt x="3550" y="3649"/>
                  <a:pt x="3493" y="3593"/>
                  <a:pt x="3424" y="3593"/>
                </a:cubicBezTo>
                <a:close/>
                <a:moveTo>
                  <a:pt x="3231" y="4520"/>
                </a:moveTo>
                <a:cubicBezTo>
                  <a:pt x="3161" y="4520"/>
                  <a:pt x="3104" y="4575"/>
                  <a:pt x="3104" y="4645"/>
                </a:cubicBezTo>
                <a:cubicBezTo>
                  <a:pt x="3104" y="4715"/>
                  <a:pt x="3161" y="4772"/>
                  <a:pt x="3231" y="4772"/>
                </a:cubicBezTo>
                <a:cubicBezTo>
                  <a:pt x="3232" y="4772"/>
                  <a:pt x="3233" y="4772"/>
                  <a:pt x="3234" y="4772"/>
                </a:cubicBezTo>
                <a:lnTo>
                  <a:pt x="3444" y="4772"/>
                </a:lnTo>
                <a:cubicBezTo>
                  <a:pt x="3445" y="4772"/>
                  <a:pt x="3446" y="4772"/>
                  <a:pt x="3447" y="4772"/>
                </a:cubicBezTo>
                <a:cubicBezTo>
                  <a:pt x="3517" y="4772"/>
                  <a:pt x="3576" y="4715"/>
                  <a:pt x="3576" y="4645"/>
                </a:cubicBezTo>
                <a:cubicBezTo>
                  <a:pt x="3576" y="4575"/>
                  <a:pt x="3517" y="4520"/>
                  <a:pt x="3447" y="4520"/>
                </a:cubicBezTo>
                <a:cubicBezTo>
                  <a:pt x="3446" y="4520"/>
                  <a:pt x="3445" y="4520"/>
                  <a:pt x="3444" y="4520"/>
                </a:cubicBezTo>
                <a:lnTo>
                  <a:pt x="3234" y="4520"/>
                </a:lnTo>
                <a:cubicBezTo>
                  <a:pt x="3233" y="4520"/>
                  <a:pt x="3232" y="4520"/>
                  <a:pt x="3231" y="4520"/>
                </a:cubicBezTo>
                <a:close/>
                <a:moveTo>
                  <a:pt x="3245" y="4817"/>
                </a:moveTo>
                <a:cubicBezTo>
                  <a:pt x="3177" y="4819"/>
                  <a:pt x="3120" y="4874"/>
                  <a:pt x="3120" y="4944"/>
                </a:cubicBezTo>
                <a:cubicBezTo>
                  <a:pt x="3120" y="5011"/>
                  <a:pt x="3177" y="5069"/>
                  <a:pt x="3245" y="5069"/>
                </a:cubicBezTo>
                <a:lnTo>
                  <a:pt x="3456" y="5069"/>
                </a:lnTo>
                <a:cubicBezTo>
                  <a:pt x="3526" y="5069"/>
                  <a:pt x="3581" y="5011"/>
                  <a:pt x="3581" y="4944"/>
                </a:cubicBezTo>
                <a:cubicBezTo>
                  <a:pt x="3581" y="4874"/>
                  <a:pt x="3526" y="4819"/>
                  <a:pt x="3456" y="4817"/>
                </a:cubicBezTo>
                <a:close/>
                <a:moveTo>
                  <a:pt x="3250" y="5107"/>
                </a:moveTo>
                <a:cubicBezTo>
                  <a:pt x="3180" y="5107"/>
                  <a:pt x="3125" y="5164"/>
                  <a:pt x="3125" y="5232"/>
                </a:cubicBezTo>
                <a:cubicBezTo>
                  <a:pt x="3125" y="5301"/>
                  <a:pt x="3180" y="5358"/>
                  <a:pt x="3250" y="5358"/>
                </a:cubicBezTo>
                <a:lnTo>
                  <a:pt x="3460" y="5358"/>
                </a:lnTo>
                <a:cubicBezTo>
                  <a:pt x="3528" y="5355"/>
                  <a:pt x="3580" y="5299"/>
                  <a:pt x="3580" y="5232"/>
                </a:cubicBezTo>
                <a:cubicBezTo>
                  <a:pt x="3580" y="5166"/>
                  <a:pt x="3528" y="5110"/>
                  <a:pt x="3460" y="5107"/>
                </a:cubicBezTo>
                <a:close/>
                <a:moveTo>
                  <a:pt x="3257" y="5412"/>
                </a:moveTo>
                <a:cubicBezTo>
                  <a:pt x="3187" y="5412"/>
                  <a:pt x="3132" y="5468"/>
                  <a:pt x="3132" y="5537"/>
                </a:cubicBezTo>
                <a:cubicBezTo>
                  <a:pt x="3132" y="5607"/>
                  <a:pt x="3187" y="5662"/>
                  <a:pt x="3257" y="5662"/>
                </a:cubicBezTo>
                <a:lnTo>
                  <a:pt x="3469" y="5662"/>
                </a:lnTo>
                <a:cubicBezTo>
                  <a:pt x="3538" y="5662"/>
                  <a:pt x="3593" y="5607"/>
                  <a:pt x="3593" y="5537"/>
                </a:cubicBezTo>
                <a:cubicBezTo>
                  <a:pt x="3593" y="5468"/>
                  <a:pt x="3538" y="5412"/>
                  <a:pt x="3469" y="5412"/>
                </a:cubicBezTo>
                <a:close/>
                <a:moveTo>
                  <a:pt x="3482" y="5733"/>
                </a:moveTo>
                <a:cubicBezTo>
                  <a:pt x="3480" y="5733"/>
                  <a:pt x="3478" y="5733"/>
                  <a:pt x="3475" y="5733"/>
                </a:cubicBezTo>
                <a:lnTo>
                  <a:pt x="3265" y="5733"/>
                </a:lnTo>
                <a:cubicBezTo>
                  <a:pt x="3196" y="5733"/>
                  <a:pt x="3140" y="5789"/>
                  <a:pt x="3140" y="5858"/>
                </a:cubicBezTo>
                <a:cubicBezTo>
                  <a:pt x="3140" y="5928"/>
                  <a:pt x="3196" y="5983"/>
                  <a:pt x="3265" y="5983"/>
                </a:cubicBezTo>
                <a:lnTo>
                  <a:pt x="3475" y="5983"/>
                </a:lnTo>
                <a:cubicBezTo>
                  <a:pt x="3478" y="5983"/>
                  <a:pt x="3480" y="5983"/>
                  <a:pt x="3482" y="5983"/>
                </a:cubicBezTo>
                <a:cubicBezTo>
                  <a:pt x="3550" y="5983"/>
                  <a:pt x="3607" y="5927"/>
                  <a:pt x="3607" y="5858"/>
                </a:cubicBezTo>
                <a:cubicBezTo>
                  <a:pt x="3607" y="5789"/>
                  <a:pt x="3550" y="5733"/>
                  <a:pt x="3482" y="5733"/>
                </a:cubicBezTo>
                <a:close/>
                <a:moveTo>
                  <a:pt x="5263" y="3234"/>
                </a:moveTo>
                <a:cubicBezTo>
                  <a:pt x="4944" y="3234"/>
                  <a:pt x="4164" y="3279"/>
                  <a:pt x="3934" y="3302"/>
                </a:cubicBezTo>
                <a:lnTo>
                  <a:pt x="3937" y="3302"/>
                </a:lnTo>
                <a:cubicBezTo>
                  <a:pt x="3744" y="3319"/>
                  <a:pt x="3831" y="3357"/>
                  <a:pt x="3835" y="3484"/>
                </a:cubicBezTo>
                <a:cubicBezTo>
                  <a:pt x="3840" y="3611"/>
                  <a:pt x="3675" y="3552"/>
                  <a:pt x="3649" y="3623"/>
                </a:cubicBezTo>
                <a:cubicBezTo>
                  <a:pt x="3573" y="3835"/>
                  <a:pt x="3538" y="4060"/>
                  <a:pt x="3550" y="4286"/>
                </a:cubicBezTo>
                <a:cubicBezTo>
                  <a:pt x="3529" y="4244"/>
                  <a:pt x="3486" y="4217"/>
                  <a:pt x="3439" y="4217"/>
                </a:cubicBezTo>
                <a:lnTo>
                  <a:pt x="3227" y="4217"/>
                </a:lnTo>
                <a:cubicBezTo>
                  <a:pt x="3187" y="4217"/>
                  <a:pt x="3149" y="4237"/>
                  <a:pt x="3127" y="4270"/>
                </a:cubicBezTo>
                <a:cubicBezTo>
                  <a:pt x="3123" y="4314"/>
                  <a:pt x="3121" y="4357"/>
                  <a:pt x="3116" y="4400"/>
                </a:cubicBezTo>
                <a:cubicBezTo>
                  <a:pt x="3137" y="4442"/>
                  <a:pt x="3180" y="4468"/>
                  <a:pt x="3227" y="4468"/>
                </a:cubicBezTo>
                <a:lnTo>
                  <a:pt x="3439" y="4468"/>
                </a:lnTo>
                <a:cubicBezTo>
                  <a:pt x="3491" y="4468"/>
                  <a:pt x="3538" y="4435"/>
                  <a:pt x="3555" y="4385"/>
                </a:cubicBezTo>
                <a:cubicBezTo>
                  <a:pt x="3554" y="4352"/>
                  <a:pt x="3550" y="4321"/>
                  <a:pt x="3550" y="4288"/>
                </a:cubicBezTo>
                <a:lnTo>
                  <a:pt x="3550" y="4288"/>
                </a:lnTo>
                <a:cubicBezTo>
                  <a:pt x="3566" y="4317"/>
                  <a:pt x="3567" y="4354"/>
                  <a:pt x="3555" y="4385"/>
                </a:cubicBezTo>
                <a:cubicBezTo>
                  <a:pt x="3607" y="5018"/>
                  <a:pt x="3921" y="5598"/>
                  <a:pt x="4045" y="5759"/>
                </a:cubicBezTo>
                <a:cubicBezTo>
                  <a:pt x="4182" y="5937"/>
                  <a:pt x="4420" y="6025"/>
                  <a:pt x="4606" y="6025"/>
                </a:cubicBezTo>
                <a:cubicBezTo>
                  <a:pt x="4658" y="6025"/>
                  <a:pt x="4706" y="6018"/>
                  <a:pt x="4746" y="6004"/>
                </a:cubicBezTo>
                <a:cubicBezTo>
                  <a:pt x="4900" y="5950"/>
                  <a:pt x="5096" y="5706"/>
                  <a:pt x="4971" y="5319"/>
                </a:cubicBezTo>
                <a:cubicBezTo>
                  <a:pt x="4965" y="5297"/>
                  <a:pt x="4955" y="5287"/>
                  <a:pt x="4943" y="5287"/>
                </a:cubicBezTo>
                <a:cubicBezTo>
                  <a:pt x="4895" y="5287"/>
                  <a:pt x="4815" y="5448"/>
                  <a:pt x="4763" y="5607"/>
                </a:cubicBezTo>
                <a:cubicBezTo>
                  <a:pt x="4728" y="5714"/>
                  <a:pt x="4625" y="5744"/>
                  <a:pt x="4522" y="5744"/>
                </a:cubicBezTo>
                <a:cubicBezTo>
                  <a:pt x="4434" y="5744"/>
                  <a:pt x="4347" y="5722"/>
                  <a:pt x="4302" y="5707"/>
                </a:cubicBezTo>
                <a:cubicBezTo>
                  <a:pt x="4218" y="5681"/>
                  <a:pt x="3974" y="5466"/>
                  <a:pt x="4175" y="5466"/>
                </a:cubicBezTo>
                <a:cubicBezTo>
                  <a:pt x="4211" y="5466"/>
                  <a:pt x="4261" y="5473"/>
                  <a:pt x="4329" y="5489"/>
                </a:cubicBezTo>
                <a:cubicBezTo>
                  <a:pt x="4380" y="5501"/>
                  <a:pt x="4426" y="5506"/>
                  <a:pt x="4469" y="5506"/>
                </a:cubicBezTo>
                <a:cubicBezTo>
                  <a:pt x="4807" y="5506"/>
                  <a:pt x="4926" y="5169"/>
                  <a:pt x="4937" y="5003"/>
                </a:cubicBezTo>
                <a:cubicBezTo>
                  <a:pt x="4943" y="4912"/>
                  <a:pt x="4893" y="4715"/>
                  <a:pt x="4845" y="4715"/>
                </a:cubicBezTo>
                <a:cubicBezTo>
                  <a:pt x="4829" y="4715"/>
                  <a:pt x="4813" y="4738"/>
                  <a:pt x="4800" y="4794"/>
                </a:cubicBezTo>
                <a:cubicBezTo>
                  <a:pt x="4729" y="5088"/>
                  <a:pt x="4674" y="5315"/>
                  <a:pt x="4445" y="5315"/>
                </a:cubicBezTo>
                <a:cubicBezTo>
                  <a:pt x="4403" y="5315"/>
                  <a:pt x="4355" y="5307"/>
                  <a:pt x="4300" y="5291"/>
                </a:cubicBezTo>
                <a:cubicBezTo>
                  <a:pt x="4177" y="5254"/>
                  <a:pt x="4020" y="5128"/>
                  <a:pt x="4108" y="5128"/>
                </a:cubicBezTo>
                <a:cubicBezTo>
                  <a:pt x="4121" y="5128"/>
                  <a:pt x="4139" y="5130"/>
                  <a:pt x="4163" y="5136"/>
                </a:cubicBezTo>
                <a:cubicBezTo>
                  <a:pt x="4205" y="5147"/>
                  <a:pt x="4246" y="5152"/>
                  <a:pt x="4285" y="5152"/>
                </a:cubicBezTo>
                <a:cubicBezTo>
                  <a:pt x="4666" y="5152"/>
                  <a:pt x="4884" y="4670"/>
                  <a:pt x="4827" y="4237"/>
                </a:cubicBezTo>
                <a:cubicBezTo>
                  <a:pt x="4814" y="4136"/>
                  <a:pt x="4789" y="4096"/>
                  <a:pt x="4761" y="4096"/>
                </a:cubicBezTo>
                <a:cubicBezTo>
                  <a:pt x="4704" y="4096"/>
                  <a:pt x="4639" y="4269"/>
                  <a:pt x="4654" y="4416"/>
                </a:cubicBezTo>
                <a:cubicBezTo>
                  <a:pt x="4674" y="4610"/>
                  <a:pt x="4490" y="4894"/>
                  <a:pt x="4243" y="4894"/>
                </a:cubicBezTo>
                <a:cubicBezTo>
                  <a:pt x="4215" y="4894"/>
                  <a:pt x="4187" y="4891"/>
                  <a:pt x="4158" y="4883"/>
                </a:cubicBezTo>
                <a:cubicBezTo>
                  <a:pt x="4037" y="4851"/>
                  <a:pt x="3828" y="4573"/>
                  <a:pt x="3867" y="4573"/>
                </a:cubicBezTo>
                <a:cubicBezTo>
                  <a:pt x="3869" y="4573"/>
                  <a:pt x="3871" y="4573"/>
                  <a:pt x="3873" y="4574"/>
                </a:cubicBezTo>
                <a:cubicBezTo>
                  <a:pt x="3968" y="4607"/>
                  <a:pt x="4051" y="4621"/>
                  <a:pt x="4126" y="4621"/>
                </a:cubicBezTo>
                <a:cubicBezTo>
                  <a:pt x="4555" y="4621"/>
                  <a:pt x="4672" y="4140"/>
                  <a:pt x="4737" y="3882"/>
                </a:cubicBezTo>
                <a:cubicBezTo>
                  <a:pt x="4749" y="3833"/>
                  <a:pt x="4715" y="3800"/>
                  <a:pt x="4668" y="3800"/>
                </a:cubicBezTo>
                <a:cubicBezTo>
                  <a:pt x="4615" y="3800"/>
                  <a:pt x="4546" y="3842"/>
                  <a:pt x="4506" y="3951"/>
                </a:cubicBezTo>
                <a:cubicBezTo>
                  <a:pt x="4398" y="4248"/>
                  <a:pt x="4316" y="4373"/>
                  <a:pt x="4140" y="4373"/>
                </a:cubicBezTo>
                <a:cubicBezTo>
                  <a:pt x="4054" y="4373"/>
                  <a:pt x="3947" y="4344"/>
                  <a:pt x="3803" y="4291"/>
                </a:cubicBezTo>
                <a:cubicBezTo>
                  <a:pt x="3682" y="4246"/>
                  <a:pt x="3752" y="4107"/>
                  <a:pt x="3880" y="4107"/>
                </a:cubicBezTo>
                <a:cubicBezTo>
                  <a:pt x="3884" y="4107"/>
                  <a:pt x="3888" y="4107"/>
                  <a:pt x="3892" y="4107"/>
                </a:cubicBezTo>
                <a:cubicBezTo>
                  <a:pt x="3905" y="4108"/>
                  <a:pt x="3918" y="4109"/>
                  <a:pt x="3931" y="4109"/>
                </a:cubicBezTo>
                <a:cubicBezTo>
                  <a:pt x="4242" y="4109"/>
                  <a:pt x="4529" y="3854"/>
                  <a:pt x="4616" y="3689"/>
                </a:cubicBezTo>
                <a:cubicBezTo>
                  <a:pt x="4695" y="3539"/>
                  <a:pt x="4604" y="3497"/>
                  <a:pt x="4519" y="3497"/>
                </a:cubicBezTo>
                <a:cubicBezTo>
                  <a:pt x="4471" y="3497"/>
                  <a:pt x="4425" y="3510"/>
                  <a:pt x="4411" y="3524"/>
                </a:cubicBezTo>
                <a:cubicBezTo>
                  <a:pt x="4229" y="3713"/>
                  <a:pt x="4128" y="3821"/>
                  <a:pt x="3970" y="3885"/>
                </a:cubicBezTo>
                <a:cubicBezTo>
                  <a:pt x="3935" y="3900"/>
                  <a:pt x="3908" y="3906"/>
                  <a:pt x="3886" y="3906"/>
                </a:cubicBezTo>
                <a:cubicBezTo>
                  <a:pt x="3811" y="3906"/>
                  <a:pt x="3815" y="3827"/>
                  <a:pt x="3878" y="3753"/>
                </a:cubicBezTo>
                <a:cubicBezTo>
                  <a:pt x="3960" y="3658"/>
                  <a:pt x="4024" y="3538"/>
                  <a:pt x="4187" y="3484"/>
                </a:cubicBezTo>
                <a:cubicBezTo>
                  <a:pt x="4353" y="3429"/>
                  <a:pt x="4558" y="3413"/>
                  <a:pt x="4764" y="3413"/>
                </a:cubicBezTo>
                <a:cubicBezTo>
                  <a:pt x="4982" y="3413"/>
                  <a:pt x="5201" y="3431"/>
                  <a:pt x="5378" y="3439"/>
                </a:cubicBezTo>
                <a:cubicBezTo>
                  <a:pt x="5386" y="3439"/>
                  <a:pt x="5393" y="3440"/>
                  <a:pt x="5401" y="3440"/>
                </a:cubicBezTo>
                <a:cubicBezTo>
                  <a:pt x="5640" y="3440"/>
                  <a:pt x="5532" y="3255"/>
                  <a:pt x="5378" y="3238"/>
                </a:cubicBezTo>
                <a:cubicBezTo>
                  <a:pt x="5354" y="3235"/>
                  <a:pt x="5315" y="3234"/>
                  <a:pt x="5263" y="3234"/>
                </a:cubicBezTo>
                <a:close/>
                <a:moveTo>
                  <a:pt x="1442" y="3222"/>
                </a:moveTo>
                <a:cubicBezTo>
                  <a:pt x="1437" y="3222"/>
                  <a:pt x="1432" y="3222"/>
                  <a:pt x="1428" y="3222"/>
                </a:cubicBezTo>
                <a:lnTo>
                  <a:pt x="1429" y="3224"/>
                </a:lnTo>
                <a:cubicBezTo>
                  <a:pt x="1275" y="3227"/>
                  <a:pt x="1155" y="3416"/>
                  <a:pt x="1415" y="3423"/>
                </a:cubicBezTo>
                <a:cubicBezTo>
                  <a:pt x="1747" y="3432"/>
                  <a:pt x="2238" y="3418"/>
                  <a:pt x="2556" y="3554"/>
                </a:cubicBezTo>
                <a:cubicBezTo>
                  <a:pt x="2710" y="3620"/>
                  <a:pt x="2762" y="3741"/>
                  <a:pt x="2835" y="3842"/>
                </a:cubicBezTo>
                <a:cubicBezTo>
                  <a:pt x="2889" y="3918"/>
                  <a:pt x="2888" y="3993"/>
                  <a:pt x="2822" y="3993"/>
                </a:cubicBezTo>
                <a:cubicBezTo>
                  <a:pt x="2800" y="3993"/>
                  <a:pt x="2772" y="3985"/>
                  <a:pt x="2736" y="3967"/>
                </a:cubicBezTo>
                <a:cubicBezTo>
                  <a:pt x="2592" y="3890"/>
                  <a:pt x="2500" y="3777"/>
                  <a:pt x="2337" y="3576"/>
                </a:cubicBezTo>
                <a:cubicBezTo>
                  <a:pt x="2323" y="3559"/>
                  <a:pt x="2270" y="3541"/>
                  <a:pt x="2219" y="3541"/>
                </a:cubicBezTo>
                <a:cubicBezTo>
                  <a:pt x="2143" y="3541"/>
                  <a:pt x="2069" y="3581"/>
                  <a:pt x="2130" y="3725"/>
                </a:cubicBezTo>
                <a:cubicBezTo>
                  <a:pt x="2205" y="3901"/>
                  <a:pt x="2481" y="4191"/>
                  <a:pt x="2797" y="4192"/>
                </a:cubicBezTo>
                <a:cubicBezTo>
                  <a:pt x="2927" y="4192"/>
                  <a:pt x="2993" y="4343"/>
                  <a:pt x="2868" y="4380"/>
                </a:cubicBezTo>
                <a:cubicBezTo>
                  <a:pt x="2743" y="4417"/>
                  <a:pt x="2646" y="4438"/>
                  <a:pt x="2568" y="4438"/>
                </a:cubicBezTo>
                <a:cubicBezTo>
                  <a:pt x="2378" y="4438"/>
                  <a:pt x="2305" y="4311"/>
                  <a:pt x="2217" y="3993"/>
                </a:cubicBezTo>
                <a:cubicBezTo>
                  <a:pt x="2186" y="3877"/>
                  <a:pt x="2117" y="3831"/>
                  <a:pt x="2065" y="3831"/>
                </a:cubicBezTo>
                <a:cubicBezTo>
                  <a:pt x="2023" y="3831"/>
                  <a:pt x="1992" y="3861"/>
                  <a:pt x="2000" y="3908"/>
                </a:cubicBezTo>
                <a:cubicBezTo>
                  <a:pt x="2046" y="4178"/>
                  <a:pt x="2128" y="4686"/>
                  <a:pt x="2577" y="4686"/>
                </a:cubicBezTo>
                <a:cubicBezTo>
                  <a:pt x="2639" y="4686"/>
                  <a:pt x="2707" y="4676"/>
                  <a:pt x="2783" y="4656"/>
                </a:cubicBezTo>
                <a:cubicBezTo>
                  <a:pt x="2785" y="4655"/>
                  <a:pt x="2786" y="4655"/>
                  <a:pt x="2788" y="4655"/>
                </a:cubicBezTo>
                <a:cubicBezTo>
                  <a:pt x="2828" y="4655"/>
                  <a:pt x="2604" y="4918"/>
                  <a:pt x="2486" y="4942"/>
                </a:cubicBezTo>
                <a:cubicBezTo>
                  <a:pt x="2466" y="4946"/>
                  <a:pt x="2445" y="4948"/>
                  <a:pt x="2426" y="4948"/>
                </a:cubicBezTo>
                <a:cubicBezTo>
                  <a:pt x="2177" y="4948"/>
                  <a:pt x="2008" y="4640"/>
                  <a:pt x="2044" y="4442"/>
                </a:cubicBezTo>
                <a:cubicBezTo>
                  <a:pt x="2069" y="4297"/>
                  <a:pt x="2016" y="4119"/>
                  <a:pt x="1960" y="4119"/>
                </a:cubicBezTo>
                <a:cubicBezTo>
                  <a:pt x="1935" y="4119"/>
                  <a:pt x="1908" y="4157"/>
                  <a:pt x="1889" y="4255"/>
                </a:cubicBezTo>
                <a:cubicBezTo>
                  <a:pt x="1802" y="4692"/>
                  <a:pt x="1989" y="5200"/>
                  <a:pt x="2378" y="5200"/>
                </a:cubicBezTo>
                <a:cubicBezTo>
                  <a:pt x="2406" y="5200"/>
                  <a:pt x="2435" y="5197"/>
                  <a:pt x="2465" y="5192"/>
                </a:cubicBezTo>
                <a:cubicBezTo>
                  <a:pt x="2484" y="5189"/>
                  <a:pt x="2499" y="5187"/>
                  <a:pt x="2510" y="5187"/>
                </a:cubicBezTo>
                <a:cubicBezTo>
                  <a:pt x="2611" y="5187"/>
                  <a:pt x="2446" y="5306"/>
                  <a:pt x="2321" y="5336"/>
                </a:cubicBezTo>
                <a:cubicBezTo>
                  <a:pt x="2279" y="5346"/>
                  <a:pt x="2241" y="5350"/>
                  <a:pt x="2207" y="5350"/>
                </a:cubicBezTo>
                <a:cubicBezTo>
                  <a:pt x="1965" y="5350"/>
                  <a:pt x="1926" y="5114"/>
                  <a:pt x="1877" y="4808"/>
                </a:cubicBezTo>
                <a:cubicBezTo>
                  <a:pt x="1868" y="4750"/>
                  <a:pt x="1854" y="4727"/>
                  <a:pt x="1838" y="4727"/>
                </a:cubicBezTo>
                <a:cubicBezTo>
                  <a:pt x="1792" y="4727"/>
                  <a:pt x="1731" y="4915"/>
                  <a:pt x="1731" y="5004"/>
                </a:cubicBezTo>
                <a:cubicBezTo>
                  <a:pt x="1730" y="5175"/>
                  <a:pt x="1826" y="5537"/>
                  <a:pt x="2181" y="5537"/>
                </a:cubicBezTo>
                <a:cubicBezTo>
                  <a:pt x="2212" y="5537"/>
                  <a:pt x="2246" y="5535"/>
                  <a:pt x="2281" y="5529"/>
                </a:cubicBezTo>
                <a:cubicBezTo>
                  <a:pt x="2334" y="5520"/>
                  <a:pt x="2375" y="5516"/>
                  <a:pt x="2407" y="5516"/>
                </a:cubicBezTo>
                <a:cubicBezTo>
                  <a:pt x="2643" y="5516"/>
                  <a:pt x="2377" y="5726"/>
                  <a:pt x="2292" y="5749"/>
                </a:cubicBezTo>
                <a:cubicBezTo>
                  <a:pt x="2255" y="5758"/>
                  <a:pt x="2190" y="5770"/>
                  <a:pt x="2121" y="5770"/>
                </a:cubicBezTo>
                <a:cubicBezTo>
                  <a:pt x="2009" y="5770"/>
                  <a:pt x="1886" y="5739"/>
                  <a:pt x="1856" y="5615"/>
                </a:cubicBezTo>
                <a:cubicBezTo>
                  <a:pt x="1817" y="5452"/>
                  <a:pt x="1750" y="5285"/>
                  <a:pt x="1704" y="5285"/>
                </a:cubicBezTo>
                <a:cubicBezTo>
                  <a:pt x="1693" y="5285"/>
                  <a:pt x="1684" y="5294"/>
                  <a:pt x="1676" y="5313"/>
                </a:cubicBezTo>
                <a:cubicBezTo>
                  <a:pt x="1528" y="5688"/>
                  <a:pt x="1700" y="5945"/>
                  <a:pt x="1846" y="6009"/>
                </a:cubicBezTo>
                <a:cubicBezTo>
                  <a:pt x="1894" y="6031"/>
                  <a:pt x="1956" y="6042"/>
                  <a:pt x="2023" y="6042"/>
                </a:cubicBezTo>
                <a:cubicBezTo>
                  <a:pt x="2194" y="6042"/>
                  <a:pt x="2404" y="5970"/>
                  <a:pt x="2535" y="5818"/>
                </a:cubicBezTo>
                <a:cubicBezTo>
                  <a:pt x="2672" y="5659"/>
                  <a:pt x="3042" y="5060"/>
                  <a:pt x="3114" y="4400"/>
                </a:cubicBezTo>
                <a:cubicBezTo>
                  <a:pt x="3104" y="4383"/>
                  <a:pt x="3099" y="4364"/>
                  <a:pt x="3099" y="4345"/>
                </a:cubicBezTo>
                <a:cubicBezTo>
                  <a:pt x="3099" y="4319"/>
                  <a:pt x="3108" y="4293"/>
                  <a:pt x="3123" y="4272"/>
                </a:cubicBezTo>
                <a:cubicBezTo>
                  <a:pt x="3127" y="4217"/>
                  <a:pt x="3127" y="4163"/>
                  <a:pt x="3123" y="4107"/>
                </a:cubicBezTo>
                <a:lnTo>
                  <a:pt x="3123" y="4107"/>
                </a:lnTo>
                <a:cubicBezTo>
                  <a:pt x="3146" y="4133"/>
                  <a:pt x="3180" y="4149"/>
                  <a:pt x="3215" y="4149"/>
                </a:cubicBezTo>
                <a:lnTo>
                  <a:pt x="3427" y="4149"/>
                </a:lnTo>
                <a:cubicBezTo>
                  <a:pt x="3495" y="4145"/>
                  <a:pt x="3547" y="4092"/>
                  <a:pt x="3547" y="4024"/>
                </a:cubicBezTo>
                <a:cubicBezTo>
                  <a:pt x="3547" y="3956"/>
                  <a:pt x="3495" y="3901"/>
                  <a:pt x="3427" y="3899"/>
                </a:cubicBezTo>
                <a:lnTo>
                  <a:pt x="3215" y="3899"/>
                </a:lnTo>
                <a:cubicBezTo>
                  <a:pt x="3173" y="3899"/>
                  <a:pt x="3134" y="3920"/>
                  <a:pt x="3111" y="3956"/>
                </a:cubicBezTo>
                <a:cubicBezTo>
                  <a:pt x="3116" y="4007"/>
                  <a:pt x="3121" y="4057"/>
                  <a:pt x="3123" y="4107"/>
                </a:cubicBezTo>
                <a:cubicBezTo>
                  <a:pt x="3102" y="4085"/>
                  <a:pt x="3092" y="4055"/>
                  <a:pt x="3090" y="4024"/>
                </a:cubicBezTo>
                <a:cubicBezTo>
                  <a:pt x="3092" y="4000"/>
                  <a:pt x="3099" y="3977"/>
                  <a:pt x="3111" y="3958"/>
                </a:cubicBezTo>
                <a:cubicBezTo>
                  <a:pt x="3101" y="3880"/>
                  <a:pt x="3085" y="3805"/>
                  <a:pt x="3064" y="3731"/>
                </a:cubicBezTo>
                <a:cubicBezTo>
                  <a:pt x="3043" y="3658"/>
                  <a:pt x="2884" y="3703"/>
                  <a:pt x="2896" y="3578"/>
                </a:cubicBezTo>
                <a:cubicBezTo>
                  <a:pt x="2908" y="3453"/>
                  <a:pt x="2995" y="3422"/>
                  <a:pt x="2811" y="3390"/>
                </a:cubicBezTo>
                <a:cubicBezTo>
                  <a:pt x="2562" y="3346"/>
                  <a:pt x="1642" y="3222"/>
                  <a:pt x="1442" y="3222"/>
                </a:cubicBezTo>
                <a:close/>
                <a:moveTo>
                  <a:pt x="1474" y="3450"/>
                </a:moveTo>
                <a:cubicBezTo>
                  <a:pt x="1458" y="3450"/>
                  <a:pt x="1436" y="3456"/>
                  <a:pt x="1405" y="3469"/>
                </a:cubicBezTo>
                <a:cubicBezTo>
                  <a:pt x="1278" y="3522"/>
                  <a:pt x="1372" y="3630"/>
                  <a:pt x="1261" y="3810"/>
                </a:cubicBezTo>
                <a:cubicBezTo>
                  <a:pt x="777" y="4598"/>
                  <a:pt x="605" y="5393"/>
                  <a:pt x="530" y="5598"/>
                </a:cubicBezTo>
                <a:cubicBezTo>
                  <a:pt x="470" y="5770"/>
                  <a:pt x="230" y="5813"/>
                  <a:pt x="296" y="5987"/>
                </a:cubicBezTo>
                <a:cubicBezTo>
                  <a:pt x="316" y="6043"/>
                  <a:pt x="380" y="6085"/>
                  <a:pt x="432" y="6085"/>
                </a:cubicBezTo>
                <a:cubicBezTo>
                  <a:pt x="466" y="6085"/>
                  <a:pt x="495" y="6069"/>
                  <a:pt x="506" y="6028"/>
                </a:cubicBezTo>
                <a:cubicBezTo>
                  <a:pt x="516" y="5992"/>
                  <a:pt x="561" y="5963"/>
                  <a:pt x="595" y="5963"/>
                </a:cubicBezTo>
                <a:cubicBezTo>
                  <a:pt x="610" y="5963"/>
                  <a:pt x="623" y="5968"/>
                  <a:pt x="629" y="5982"/>
                </a:cubicBezTo>
                <a:cubicBezTo>
                  <a:pt x="654" y="6040"/>
                  <a:pt x="692" y="6067"/>
                  <a:pt x="731" y="6067"/>
                </a:cubicBezTo>
                <a:cubicBezTo>
                  <a:pt x="771" y="6067"/>
                  <a:pt x="813" y="6039"/>
                  <a:pt x="843" y="5985"/>
                </a:cubicBezTo>
                <a:cubicBezTo>
                  <a:pt x="917" y="5855"/>
                  <a:pt x="749" y="5864"/>
                  <a:pt x="784" y="5667"/>
                </a:cubicBezTo>
                <a:cubicBezTo>
                  <a:pt x="903" y="4984"/>
                  <a:pt x="1289" y="4005"/>
                  <a:pt x="1504" y="3866"/>
                </a:cubicBezTo>
                <a:cubicBezTo>
                  <a:pt x="1704" y="3737"/>
                  <a:pt x="1734" y="3575"/>
                  <a:pt x="1601" y="3575"/>
                </a:cubicBezTo>
                <a:cubicBezTo>
                  <a:pt x="1595" y="3575"/>
                  <a:pt x="1590" y="3576"/>
                  <a:pt x="1584" y="3576"/>
                </a:cubicBezTo>
                <a:cubicBezTo>
                  <a:pt x="1581" y="3576"/>
                  <a:pt x="1578" y="3577"/>
                  <a:pt x="1575" y="3577"/>
                </a:cubicBezTo>
                <a:cubicBezTo>
                  <a:pt x="1487" y="3577"/>
                  <a:pt x="1551" y="3450"/>
                  <a:pt x="1474" y="3450"/>
                </a:cubicBezTo>
                <a:close/>
                <a:moveTo>
                  <a:pt x="5314" y="3469"/>
                </a:moveTo>
                <a:cubicBezTo>
                  <a:pt x="5236" y="3469"/>
                  <a:pt x="5299" y="3596"/>
                  <a:pt x="5211" y="3596"/>
                </a:cubicBezTo>
                <a:cubicBezTo>
                  <a:pt x="5208" y="3596"/>
                  <a:pt x="5205" y="3595"/>
                  <a:pt x="5202" y="3595"/>
                </a:cubicBezTo>
                <a:cubicBezTo>
                  <a:pt x="5196" y="3595"/>
                  <a:pt x="5191" y="3594"/>
                  <a:pt x="5185" y="3594"/>
                </a:cubicBezTo>
                <a:cubicBezTo>
                  <a:pt x="5052" y="3594"/>
                  <a:pt x="5084" y="3757"/>
                  <a:pt x="5282" y="3885"/>
                </a:cubicBezTo>
                <a:cubicBezTo>
                  <a:pt x="5497" y="4024"/>
                  <a:pt x="5883" y="5003"/>
                  <a:pt x="6004" y="5688"/>
                </a:cubicBezTo>
                <a:cubicBezTo>
                  <a:pt x="6037" y="5883"/>
                  <a:pt x="5869" y="5874"/>
                  <a:pt x="5943" y="6004"/>
                </a:cubicBezTo>
                <a:cubicBezTo>
                  <a:pt x="5973" y="6058"/>
                  <a:pt x="6015" y="6087"/>
                  <a:pt x="6056" y="6087"/>
                </a:cubicBezTo>
                <a:cubicBezTo>
                  <a:pt x="6095" y="6087"/>
                  <a:pt x="6133" y="6060"/>
                  <a:pt x="6159" y="6002"/>
                </a:cubicBezTo>
                <a:cubicBezTo>
                  <a:pt x="6164" y="5988"/>
                  <a:pt x="6177" y="5982"/>
                  <a:pt x="6192" y="5982"/>
                </a:cubicBezTo>
                <a:cubicBezTo>
                  <a:pt x="6225" y="5982"/>
                  <a:pt x="6270" y="6012"/>
                  <a:pt x="6280" y="6047"/>
                </a:cubicBezTo>
                <a:cubicBezTo>
                  <a:pt x="6292" y="6088"/>
                  <a:pt x="6321" y="6105"/>
                  <a:pt x="6354" y="6105"/>
                </a:cubicBezTo>
                <a:cubicBezTo>
                  <a:pt x="6407" y="6105"/>
                  <a:pt x="6471" y="6063"/>
                  <a:pt x="6492" y="6006"/>
                </a:cubicBezTo>
                <a:cubicBezTo>
                  <a:pt x="6558" y="5834"/>
                  <a:pt x="6316" y="5789"/>
                  <a:pt x="6256" y="5617"/>
                </a:cubicBezTo>
                <a:cubicBezTo>
                  <a:pt x="6183" y="5412"/>
                  <a:pt x="6009" y="4617"/>
                  <a:pt x="5525" y="3831"/>
                </a:cubicBezTo>
                <a:cubicBezTo>
                  <a:pt x="5414" y="3649"/>
                  <a:pt x="5508" y="3541"/>
                  <a:pt x="5383" y="3488"/>
                </a:cubicBezTo>
                <a:cubicBezTo>
                  <a:pt x="5352" y="3475"/>
                  <a:pt x="5330" y="3469"/>
                  <a:pt x="5314" y="3469"/>
                </a:cubicBezTo>
                <a:close/>
                <a:moveTo>
                  <a:pt x="3286" y="6034"/>
                </a:moveTo>
                <a:cubicBezTo>
                  <a:pt x="3219" y="6034"/>
                  <a:pt x="3161" y="6089"/>
                  <a:pt x="3161" y="6159"/>
                </a:cubicBezTo>
                <a:cubicBezTo>
                  <a:pt x="3161" y="6228"/>
                  <a:pt x="3219" y="6284"/>
                  <a:pt x="3286" y="6284"/>
                </a:cubicBezTo>
                <a:lnTo>
                  <a:pt x="3498" y="6284"/>
                </a:lnTo>
                <a:cubicBezTo>
                  <a:pt x="3567" y="6284"/>
                  <a:pt x="3623" y="6228"/>
                  <a:pt x="3623" y="6159"/>
                </a:cubicBezTo>
                <a:cubicBezTo>
                  <a:pt x="3623" y="6089"/>
                  <a:pt x="3567" y="6034"/>
                  <a:pt x="3498" y="6034"/>
                </a:cubicBezTo>
                <a:close/>
                <a:moveTo>
                  <a:pt x="3300" y="6315"/>
                </a:moveTo>
                <a:cubicBezTo>
                  <a:pt x="3231" y="6315"/>
                  <a:pt x="3175" y="6372"/>
                  <a:pt x="3175" y="6441"/>
                </a:cubicBezTo>
                <a:cubicBezTo>
                  <a:pt x="3175" y="6509"/>
                  <a:pt x="3231" y="6566"/>
                  <a:pt x="3300" y="6566"/>
                </a:cubicBezTo>
                <a:lnTo>
                  <a:pt x="3512" y="6566"/>
                </a:lnTo>
                <a:cubicBezTo>
                  <a:pt x="3581" y="6566"/>
                  <a:pt x="3637" y="6509"/>
                  <a:pt x="3637" y="6441"/>
                </a:cubicBezTo>
                <a:cubicBezTo>
                  <a:pt x="3637" y="6372"/>
                  <a:pt x="3581" y="6315"/>
                  <a:pt x="3512" y="6315"/>
                </a:cubicBezTo>
                <a:close/>
                <a:moveTo>
                  <a:pt x="2907" y="7166"/>
                </a:moveTo>
                <a:cubicBezTo>
                  <a:pt x="2954" y="7166"/>
                  <a:pt x="3065" y="7240"/>
                  <a:pt x="3173" y="7351"/>
                </a:cubicBezTo>
                <a:cubicBezTo>
                  <a:pt x="3298" y="7479"/>
                  <a:pt x="3377" y="7608"/>
                  <a:pt x="3345" y="7637"/>
                </a:cubicBezTo>
                <a:cubicBezTo>
                  <a:pt x="3341" y="7642"/>
                  <a:pt x="3335" y="7644"/>
                  <a:pt x="3326" y="7644"/>
                </a:cubicBezTo>
                <a:cubicBezTo>
                  <a:pt x="3279" y="7644"/>
                  <a:pt x="3171" y="7570"/>
                  <a:pt x="3062" y="7460"/>
                </a:cubicBezTo>
                <a:cubicBezTo>
                  <a:pt x="2936" y="7332"/>
                  <a:pt x="2859" y="7203"/>
                  <a:pt x="2889" y="7172"/>
                </a:cubicBezTo>
                <a:cubicBezTo>
                  <a:pt x="2893" y="7168"/>
                  <a:pt x="2899" y="7166"/>
                  <a:pt x="2907" y="7166"/>
                </a:cubicBezTo>
                <a:close/>
                <a:moveTo>
                  <a:pt x="4037" y="7169"/>
                </a:moveTo>
                <a:cubicBezTo>
                  <a:pt x="4046" y="7169"/>
                  <a:pt x="4052" y="7171"/>
                  <a:pt x="4057" y="7176"/>
                </a:cubicBezTo>
                <a:cubicBezTo>
                  <a:pt x="4086" y="7205"/>
                  <a:pt x="4008" y="7333"/>
                  <a:pt x="3883" y="7462"/>
                </a:cubicBezTo>
                <a:cubicBezTo>
                  <a:pt x="3775" y="7570"/>
                  <a:pt x="3666" y="7644"/>
                  <a:pt x="3618" y="7644"/>
                </a:cubicBezTo>
                <a:cubicBezTo>
                  <a:pt x="3609" y="7644"/>
                  <a:pt x="3603" y="7642"/>
                  <a:pt x="3599" y="7637"/>
                </a:cubicBezTo>
                <a:cubicBezTo>
                  <a:pt x="3567" y="7608"/>
                  <a:pt x="3646" y="7479"/>
                  <a:pt x="3772" y="7351"/>
                </a:cubicBezTo>
                <a:cubicBezTo>
                  <a:pt x="3879" y="7243"/>
                  <a:pt x="3988" y="7169"/>
                  <a:pt x="4037" y="7169"/>
                </a:cubicBezTo>
                <a:close/>
                <a:moveTo>
                  <a:pt x="3004" y="7721"/>
                </a:moveTo>
                <a:cubicBezTo>
                  <a:pt x="3033" y="7721"/>
                  <a:pt x="3062" y="7727"/>
                  <a:pt x="3090" y="7741"/>
                </a:cubicBezTo>
                <a:cubicBezTo>
                  <a:pt x="3177" y="7785"/>
                  <a:pt x="3215" y="7882"/>
                  <a:pt x="3177" y="7958"/>
                </a:cubicBezTo>
                <a:cubicBezTo>
                  <a:pt x="3151" y="8010"/>
                  <a:pt x="3097" y="8038"/>
                  <a:pt x="3038" y="8038"/>
                </a:cubicBezTo>
                <a:cubicBezTo>
                  <a:pt x="3010" y="8038"/>
                  <a:pt x="2980" y="8031"/>
                  <a:pt x="2951" y="8017"/>
                </a:cubicBezTo>
                <a:cubicBezTo>
                  <a:pt x="2865" y="7974"/>
                  <a:pt x="2826" y="7877"/>
                  <a:pt x="2865" y="7800"/>
                </a:cubicBezTo>
                <a:cubicBezTo>
                  <a:pt x="2890" y="7750"/>
                  <a:pt x="2945" y="7721"/>
                  <a:pt x="3004" y="7721"/>
                </a:cubicBezTo>
                <a:close/>
                <a:moveTo>
                  <a:pt x="3969" y="7722"/>
                </a:moveTo>
                <a:cubicBezTo>
                  <a:pt x="3995" y="7722"/>
                  <a:pt x="4022" y="7728"/>
                  <a:pt x="4048" y="7741"/>
                </a:cubicBezTo>
                <a:cubicBezTo>
                  <a:pt x="4133" y="7781"/>
                  <a:pt x="4170" y="7884"/>
                  <a:pt x="4130" y="7969"/>
                </a:cubicBezTo>
                <a:cubicBezTo>
                  <a:pt x="4099" y="8039"/>
                  <a:pt x="4035" y="8074"/>
                  <a:pt x="3970" y="8074"/>
                </a:cubicBezTo>
                <a:cubicBezTo>
                  <a:pt x="3901" y="8074"/>
                  <a:pt x="3833" y="8035"/>
                  <a:pt x="3805" y="7958"/>
                </a:cubicBezTo>
                <a:cubicBezTo>
                  <a:pt x="3761" y="7837"/>
                  <a:pt x="3856" y="7722"/>
                  <a:pt x="3969" y="7722"/>
                </a:cubicBezTo>
                <a:close/>
                <a:moveTo>
                  <a:pt x="4280" y="6168"/>
                </a:moveTo>
                <a:cubicBezTo>
                  <a:pt x="4005" y="6168"/>
                  <a:pt x="3886" y="6499"/>
                  <a:pt x="3803" y="6587"/>
                </a:cubicBezTo>
                <a:cubicBezTo>
                  <a:pt x="3712" y="6683"/>
                  <a:pt x="3599" y="6711"/>
                  <a:pt x="3485" y="6711"/>
                </a:cubicBezTo>
                <a:cubicBezTo>
                  <a:pt x="3341" y="6711"/>
                  <a:pt x="3194" y="6667"/>
                  <a:pt x="3083" y="6660"/>
                </a:cubicBezTo>
                <a:cubicBezTo>
                  <a:pt x="2912" y="6651"/>
                  <a:pt x="2734" y="6288"/>
                  <a:pt x="2319" y="6288"/>
                </a:cubicBezTo>
                <a:cubicBezTo>
                  <a:pt x="2255" y="6288"/>
                  <a:pt x="2186" y="6297"/>
                  <a:pt x="2110" y="6316"/>
                </a:cubicBezTo>
                <a:cubicBezTo>
                  <a:pt x="1644" y="6439"/>
                  <a:pt x="1993" y="6989"/>
                  <a:pt x="2144" y="6989"/>
                </a:cubicBezTo>
                <a:cubicBezTo>
                  <a:pt x="2151" y="6989"/>
                  <a:pt x="2159" y="6988"/>
                  <a:pt x="2165" y="6985"/>
                </a:cubicBezTo>
                <a:cubicBezTo>
                  <a:pt x="2243" y="6947"/>
                  <a:pt x="2303" y="6921"/>
                  <a:pt x="2343" y="6921"/>
                </a:cubicBezTo>
                <a:cubicBezTo>
                  <a:pt x="2389" y="6921"/>
                  <a:pt x="2407" y="6957"/>
                  <a:pt x="2391" y="7054"/>
                </a:cubicBezTo>
                <a:cubicBezTo>
                  <a:pt x="2344" y="7349"/>
                  <a:pt x="2450" y="7257"/>
                  <a:pt x="2646" y="7356"/>
                </a:cubicBezTo>
                <a:cubicBezTo>
                  <a:pt x="2844" y="7455"/>
                  <a:pt x="2658" y="7542"/>
                  <a:pt x="2641" y="7715"/>
                </a:cubicBezTo>
                <a:cubicBezTo>
                  <a:pt x="2607" y="8044"/>
                  <a:pt x="2796" y="8170"/>
                  <a:pt x="2996" y="8170"/>
                </a:cubicBezTo>
                <a:cubicBezTo>
                  <a:pt x="3194" y="8170"/>
                  <a:pt x="3402" y="8047"/>
                  <a:pt x="3416" y="7875"/>
                </a:cubicBezTo>
                <a:cubicBezTo>
                  <a:pt x="3422" y="7821"/>
                  <a:pt x="3442" y="7780"/>
                  <a:pt x="3471" y="7780"/>
                </a:cubicBezTo>
                <a:cubicBezTo>
                  <a:pt x="3499" y="7780"/>
                  <a:pt x="3534" y="7819"/>
                  <a:pt x="3569" y="7922"/>
                </a:cubicBezTo>
                <a:cubicBezTo>
                  <a:pt x="3631" y="8105"/>
                  <a:pt x="3773" y="8173"/>
                  <a:pt x="3922" y="8173"/>
                </a:cubicBezTo>
                <a:cubicBezTo>
                  <a:pt x="4113" y="8173"/>
                  <a:pt x="4314" y="8060"/>
                  <a:pt x="4364" y="7929"/>
                </a:cubicBezTo>
                <a:lnTo>
                  <a:pt x="4364" y="7929"/>
                </a:lnTo>
                <a:lnTo>
                  <a:pt x="4362" y="7931"/>
                </a:lnTo>
                <a:cubicBezTo>
                  <a:pt x="4428" y="7759"/>
                  <a:pt x="4000" y="7384"/>
                  <a:pt x="4300" y="7349"/>
                </a:cubicBezTo>
                <a:cubicBezTo>
                  <a:pt x="4480" y="7323"/>
                  <a:pt x="4640" y="7143"/>
                  <a:pt x="4498" y="6974"/>
                </a:cubicBezTo>
                <a:cubicBezTo>
                  <a:pt x="4371" y="6861"/>
                  <a:pt x="4400" y="6816"/>
                  <a:pt x="4604" y="6757"/>
                </a:cubicBezTo>
                <a:cubicBezTo>
                  <a:pt x="4871" y="6681"/>
                  <a:pt x="4831" y="6306"/>
                  <a:pt x="4385" y="6183"/>
                </a:cubicBezTo>
                <a:cubicBezTo>
                  <a:pt x="4348" y="6173"/>
                  <a:pt x="4313" y="6168"/>
                  <a:pt x="4280" y="6168"/>
                </a:cubicBezTo>
                <a:close/>
                <a:moveTo>
                  <a:pt x="778" y="6088"/>
                </a:moveTo>
                <a:cubicBezTo>
                  <a:pt x="776" y="6088"/>
                  <a:pt x="773" y="6089"/>
                  <a:pt x="770" y="6089"/>
                </a:cubicBezTo>
                <a:cubicBezTo>
                  <a:pt x="625" y="6123"/>
                  <a:pt x="680" y="6194"/>
                  <a:pt x="609" y="6194"/>
                </a:cubicBezTo>
                <a:cubicBezTo>
                  <a:pt x="586" y="6194"/>
                  <a:pt x="551" y="6187"/>
                  <a:pt x="492" y="6169"/>
                </a:cubicBezTo>
                <a:cubicBezTo>
                  <a:pt x="478" y="6165"/>
                  <a:pt x="466" y="6163"/>
                  <a:pt x="455" y="6163"/>
                </a:cubicBezTo>
                <a:cubicBezTo>
                  <a:pt x="315" y="6163"/>
                  <a:pt x="424" y="6500"/>
                  <a:pt x="464" y="6613"/>
                </a:cubicBezTo>
                <a:cubicBezTo>
                  <a:pt x="640" y="7099"/>
                  <a:pt x="674" y="7995"/>
                  <a:pt x="638" y="8455"/>
                </a:cubicBezTo>
                <a:lnTo>
                  <a:pt x="640" y="8453"/>
                </a:lnTo>
                <a:lnTo>
                  <a:pt x="640" y="8453"/>
                </a:lnTo>
                <a:cubicBezTo>
                  <a:pt x="635" y="8502"/>
                  <a:pt x="642" y="8562"/>
                  <a:pt x="688" y="8562"/>
                </a:cubicBezTo>
                <a:cubicBezTo>
                  <a:pt x="709" y="8562"/>
                  <a:pt x="738" y="8550"/>
                  <a:pt x="777" y="8519"/>
                </a:cubicBezTo>
                <a:cubicBezTo>
                  <a:pt x="797" y="8502"/>
                  <a:pt x="814" y="8496"/>
                  <a:pt x="830" y="8496"/>
                </a:cubicBezTo>
                <a:cubicBezTo>
                  <a:pt x="884" y="8496"/>
                  <a:pt x="912" y="8578"/>
                  <a:pt x="955" y="8595"/>
                </a:cubicBezTo>
                <a:cubicBezTo>
                  <a:pt x="959" y="8597"/>
                  <a:pt x="964" y="8598"/>
                  <a:pt x="968" y="8598"/>
                </a:cubicBezTo>
                <a:cubicBezTo>
                  <a:pt x="1024" y="8598"/>
                  <a:pt x="1134" y="8476"/>
                  <a:pt x="966" y="8311"/>
                </a:cubicBezTo>
                <a:cubicBezTo>
                  <a:pt x="749" y="8099"/>
                  <a:pt x="846" y="6671"/>
                  <a:pt x="858" y="6412"/>
                </a:cubicBezTo>
                <a:cubicBezTo>
                  <a:pt x="863" y="6302"/>
                  <a:pt x="852" y="6088"/>
                  <a:pt x="778" y="6088"/>
                </a:cubicBezTo>
                <a:close/>
                <a:moveTo>
                  <a:pt x="6008" y="6109"/>
                </a:moveTo>
                <a:cubicBezTo>
                  <a:pt x="5935" y="6109"/>
                  <a:pt x="5924" y="6321"/>
                  <a:pt x="5929" y="6433"/>
                </a:cubicBezTo>
                <a:cubicBezTo>
                  <a:pt x="5942" y="6690"/>
                  <a:pt x="6041" y="8120"/>
                  <a:pt x="5824" y="8331"/>
                </a:cubicBezTo>
                <a:cubicBezTo>
                  <a:pt x="5654" y="8496"/>
                  <a:pt x="5766" y="8618"/>
                  <a:pt x="5822" y="8618"/>
                </a:cubicBezTo>
                <a:cubicBezTo>
                  <a:pt x="5827" y="8618"/>
                  <a:pt x="5831" y="8618"/>
                  <a:pt x="5834" y="8616"/>
                </a:cubicBezTo>
                <a:cubicBezTo>
                  <a:pt x="5876" y="8597"/>
                  <a:pt x="5905" y="8516"/>
                  <a:pt x="5959" y="8516"/>
                </a:cubicBezTo>
                <a:cubicBezTo>
                  <a:pt x="5974" y="8516"/>
                  <a:pt x="5991" y="8522"/>
                  <a:pt x="6011" y="8538"/>
                </a:cubicBezTo>
                <a:cubicBezTo>
                  <a:pt x="6050" y="8570"/>
                  <a:pt x="6079" y="8582"/>
                  <a:pt x="6100" y="8582"/>
                </a:cubicBezTo>
                <a:cubicBezTo>
                  <a:pt x="6146" y="8582"/>
                  <a:pt x="6153" y="8521"/>
                  <a:pt x="6150" y="8474"/>
                </a:cubicBezTo>
                <a:cubicBezTo>
                  <a:pt x="6113" y="8014"/>
                  <a:pt x="6146" y="7120"/>
                  <a:pt x="6323" y="6634"/>
                </a:cubicBezTo>
                <a:cubicBezTo>
                  <a:pt x="6365" y="6520"/>
                  <a:pt x="6473" y="6182"/>
                  <a:pt x="6332" y="6182"/>
                </a:cubicBezTo>
                <a:cubicBezTo>
                  <a:pt x="6322" y="6182"/>
                  <a:pt x="6309" y="6184"/>
                  <a:pt x="6296" y="6188"/>
                </a:cubicBezTo>
                <a:cubicBezTo>
                  <a:pt x="6237" y="6206"/>
                  <a:pt x="6201" y="6213"/>
                  <a:pt x="6179" y="6213"/>
                </a:cubicBezTo>
                <a:cubicBezTo>
                  <a:pt x="6108" y="6213"/>
                  <a:pt x="6163" y="6143"/>
                  <a:pt x="6018" y="6110"/>
                </a:cubicBezTo>
                <a:cubicBezTo>
                  <a:pt x="6015" y="6109"/>
                  <a:pt x="6012" y="6109"/>
                  <a:pt x="6008" y="6109"/>
                </a:cubicBezTo>
                <a:close/>
                <a:moveTo>
                  <a:pt x="1023" y="8727"/>
                </a:moveTo>
                <a:cubicBezTo>
                  <a:pt x="987" y="8727"/>
                  <a:pt x="946" y="8764"/>
                  <a:pt x="933" y="8795"/>
                </a:cubicBezTo>
                <a:cubicBezTo>
                  <a:pt x="922" y="8818"/>
                  <a:pt x="935" y="8838"/>
                  <a:pt x="983" y="8838"/>
                </a:cubicBezTo>
                <a:cubicBezTo>
                  <a:pt x="1002" y="8838"/>
                  <a:pt x="1027" y="8835"/>
                  <a:pt x="1058" y="8828"/>
                </a:cubicBezTo>
                <a:cubicBezTo>
                  <a:pt x="1067" y="8826"/>
                  <a:pt x="1075" y="8825"/>
                  <a:pt x="1083" y="8825"/>
                </a:cubicBezTo>
                <a:cubicBezTo>
                  <a:pt x="1127" y="8825"/>
                  <a:pt x="1157" y="8857"/>
                  <a:pt x="1224" y="8963"/>
                </a:cubicBezTo>
                <a:cubicBezTo>
                  <a:pt x="1233" y="8977"/>
                  <a:pt x="1243" y="8982"/>
                  <a:pt x="1254" y="8982"/>
                </a:cubicBezTo>
                <a:cubicBezTo>
                  <a:pt x="1293" y="8982"/>
                  <a:pt x="1337" y="8902"/>
                  <a:pt x="1304" y="8854"/>
                </a:cubicBezTo>
                <a:cubicBezTo>
                  <a:pt x="1256" y="8784"/>
                  <a:pt x="1091" y="8732"/>
                  <a:pt x="1030" y="8727"/>
                </a:cubicBezTo>
                <a:cubicBezTo>
                  <a:pt x="1028" y="8727"/>
                  <a:pt x="1026" y="8727"/>
                  <a:pt x="1023" y="8727"/>
                </a:cubicBezTo>
                <a:close/>
                <a:moveTo>
                  <a:pt x="5761" y="8746"/>
                </a:moveTo>
                <a:cubicBezTo>
                  <a:pt x="5759" y="8746"/>
                  <a:pt x="5758" y="8746"/>
                  <a:pt x="5756" y="8746"/>
                </a:cubicBezTo>
                <a:cubicBezTo>
                  <a:pt x="5695" y="8753"/>
                  <a:pt x="5530" y="8803"/>
                  <a:pt x="5482" y="8873"/>
                </a:cubicBezTo>
                <a:cubicBezTo>
                  <a:pt x="5449" y="8921"/>
                  <a:pt x="5493" y="9002"/>
                  <a:pt x="5532" y="9002"/>
                </a:cubicBezTo>
                <a:cubicBezTo>
                  <a:pt x="5543" y="9002"/>
                  <a:pt x="5553" y="8996"/>
                  <a:pt x="5562" y="8982"/>
                </a:cubicBezTo>
                <a:cubicBezTo>
                  <a:pt x="5628" y="8878"/>
                  <a:pt x="5659" y="8845"/>
                  <a:pt x="5701" y="8845"/>
                </a:cubicBezTo>
                <a:cubicBezTo>
                  <a:pt x="5709" y="8845"/>
                  <a:pt x="5718" y="8846"/>
                  <a:pt x="5728" y="8849"/>
                </a:cubicBezTo>
                <a:cubicBezTo>
                  <a:pt x="5758" y="8855"/>
                  <a:pt x="5782" y="8857"/>
                  <a:pt x="5800" y="8857"/>
                </a:cubicBezTo>
                <a:cubicBezTo>
                  <a:pt x="5851" y="8857"/>
                  <a:pt x="5864" y="8838"/>
                  <a:pt x="5853" y="8814"/>
                </a:cubicBezTo>
                <a:cubicBezTo>
                  <a:pt x="5838" y="8782"/>
                  <a:pt x="5798" y="8746"/>
                  <a:pt x="5761" y="8746"/>
                </a:cubicBezTo>
                <a:close/>
                <a:moveTo>
                  <a:pt x="817" y="8574"/>
                </a:moveTo>
                <a:cubicBezTo>
                  <a:pt x="671" y="8574"/>
                  <a:pt x="495" y="8749"/>
                  <a:pt x="442" y="8861"/>
                </a:cubicBezTo>
                <a:cubicBezTo>
                  <a:pt x="353" y="9048"/>
                  <a:pt x="369" y="9079"/>
                  <a:pt x="457" y="9088"/>
                </a:cubicBezTo>
                <a:cubicBezTo>
                  <a:pt x="470" y="9089"/>
                  <a:pt x="482" y="9090"/>
                  <a:pt x="494" y="9090"/>
                </a:cubicBezTo>
                <a:cubicBezTo>
                  <a:pt x="564" y="9090"/>
                  <a:pt x="617" y="9062"/>
                  <a:pt x="640" y="8930"/>
                </a:cubicBezTo>
                <a:cubicBezTo>
                  <a:pt x="642" y="8917"/>
                  <a:pt x="646" y="8913"/>
                  <a:pt x="653" y="8913"/>
                </a:cubicBezTo>
                <a:cubicBezTo>
                  <a:pt x="667" y="8913"/>
                  <a:pt x="689" y="8931"/>
                  <a:pt x="721" y="8939"/>
                </a:cubicBezTo>
                <a:cubicBezTo>
                  <a:pt x="727" y="8940"/>
                  <a:pt x="732" y="8940"/>
                  <a:pt x="738" y="8940"/>
                </a:cubicBezTo>
                <a:cubicBezTo>
                  <a:pt x="777" y="8940"/>
                  <a:pt x="811" y="8914"/>
                  <a:pt x="822" y="8876"/>
                </a:cubicBezTo>
                <a:cubicBezTo>
                  <a:pt x="827" y="8854"/>
                  <a:pt x="830" y="8765"/>
                  <a:pt x="852" y="8765"/>
                </a:cubicBezTo>
                <a:cubicBezTo>
                  <a:pt x="853" y="8765"/>
                  <a:pt x="853" y="8765"/>
                  <a:pt x="853" y="8765"/>
                </a:cubicBezTo>
                <a:cubicBezTo>
                  <a:pt x="859" y="8766"/>
                  <a:pt x="864" y="8766"/>
                  <a:pt x="869" y="8766"/>
                </a:cubicBezTo>
                <a:cubicBezTo>
                  <a:pt x="955" y="8766"/>
                  <a:pt x="1003" y="8690"/>
                  <a:pt x="926" y="8618"/>
                </a:cubicBezTo>
                <a:cubicBezTo>
                  <a:pt x="894" y="8587"/>
                  <a:pt x="857" y="8574"/>
                  <a:pt x="817" y="8574"/>
                </a:cubicBezTo>
                <a:close/>
                <a:moveTo>
                  <a:pt x="5969" y="8595"/>
                </a:moveTo>
                <a:cubicBezTo>
                  <a:pt x="5929" y="8595"/>
                  <a:pt x="5892" y="8608"/>
                  <a:pt x="5860" y="8639"/>
                </a:cubicBezTo>
                <a:cubicBezTo>
                  <a:pt x="5785" y="8710"/>
                  <a:pt x="5831" y="8787"/>
                  <a:pt x="5918" y="8787"/>
                </a:cubicBezTo>
                <a:cubicBezTo>
                  <a:pt x="5923" y="8787"/>
                  <a:pt x="5929" y="8787"/>
                  <a:pt x="5935" y="8786"/>
                </a:cubicBezTo>
                <a:cubicBezTo>
                  <a:pt x="5935" y="8786"/>
                  <a:pt x="5935" y="8786"/>
                  <a:pt x="5935" y="8786"/>
                </a:cubicBezTo>
                <a:cubicBezTo>
                  <a:pt x="5957" y="8786"/>
                  <a:pt x="5959" y="8875"/>
                  <a:pt x="5966" y="8897"/>
                </a:cubicBezTo>
                <a:cubicBezTo>
                  <a:pt x="5975" y="8935"/>
                  <a:pt x="6010" y="8961"/>
                  <a:pt x="6048" y="8961"/>
                </a:cubicBezTo>
                <a:cubicBezTo>
                  <a:pt x="6054" y="8961"/>
                  <a:pt x="6059" y="8961"/>
                  <a:pt x="6065" y="8960"/>
                </a:cubicBezTo>
                <a:cubicBezTo>
                  <a:pt x="6098" y="8952"/>
                  <a:pt x="6121" y="8934"/>
                  <a:pt x="6134" y="8934"/>
                </a:cubicBezTo>
                <a:cubicBezTo>
                  <a:pt x="6141" y="8934"/>
                  <a:pt x="6146" y="8938"/>
                  <a:pt x="6148" y="8951"/>
                </a:cubicBezTo>
                <a:cubicBezTo>
                  <a:pt x="6169" y="9083"/>
                  <a:pt x="6224" y="9111"/>
                  <a:pt x="6293" y="9111"/>
                </a:cubicBezTo>
                <a:cubicBezTo>
                  <a:pt x="6305" y="9111"/>
                  <a:pt x="6318" y="9110"/>
                  <a:pt x="6330" y="9109"/>
                </a:cubicBezTo>
                <a:cubicBezTo>
                  <a:pt x="6417" y="9098"/>
                  <a:pt x="6434" y="9069"/>
                  <a:pt x="6346" y="8882"/>
                </a:cubicBezTo>
                <a:cubicBezTo>
                  <a:pt x="6293" y="8770"/>
                  <a:pt x="6115" y="8595"/>
                  <a:pt x="5969" y="8595"/>
                </a:cubicBezTo>
                <a:close/>
                <a:moveTo>
                  <a:pt x="1375" y="8985"/>
                </a:moveTo>
                <a:cubicBezTo>
                  <a:pt x="1353" y="8985"/>
                  <a:pt x="1322" y="9000"/>
                  <a:pt x="1303" y="9017"/>
                </a:cubicBezTo>
                <a:cubicBezTo>
                  <a:pt x="1277" y="9039"/>
                  <a:pt x="1292" y="9041"/>
                  <a:pt x="1355" y="9081"/>
                </a:cubicBezTo>
                <a:cubicBezTo>
                  <a:pt x="1395" y="9107"/>
                  <a:pt x="1388" y="9145"/>
                  <a:pt x="1396" y="9232"/>
                </a:cubicBezTo>
                <a:cubicBezTo>
                  <a:pt x="1398" y="9252"/>
                  <a:pt x="1405" y="9259"/>
                  <a:pt x="1416" y="9259"/>
                </a:cubicBezTo>
                <a:cubicBezTo>
                  <a:pt x="1441" y="9259"/>
                  <a:pt x="1480" y="9211"/>
                  <a:pt x="1478" y="9173"/>
                </a:cubicBezTo>
                <a:cubicBezTo>
                  <a:pt x="1471" y="9090"/>
                  <a:pt x="1424" y="9013"/>
                  <a:pt x="1393" y="8991"/>
                </a:cubicBezTo>
                <a:cubicBezTo>
                  <a:pt x="1388" y="8987"/>
                  <a:pt x="1382" y="8985"/>
                  <a:pt x="1375" y="8985"/>
                </a:cubicBezTo>
                <a:close/>
                <a:moveTo>
                  <a:pt x="5411" y="9007"/>
                </a:moveTo>
                <a:cubicBezTo>
                  <a:pt x="5404" y="9007"/>
                  <a:pt x="5398" y="9008"/>
                  <a:pt x="5393" y="9012"/>
                </a:cubicBezTo>
                <a:cubicBezTo>
                  <a:pt x="5364" y="9034"/>
                  <a:pt x="5317" y="9111"/>
                  <a:pt x="5310" y="9196"/>
                </a:cubicBezTo>
                <a:cubicBezTo>
                  <a:pt x="5306" y="9233"/>
                  <a:pt x="5346" y="9282"/>
                  <a:pt x="5371" y="9282"/>
                </a:cubicBezTo>
                <a:cubicBezTo>
                  <a:pt x="5382" y="9282"/>
                  <a:pt x="5389" y="9274"/>
                  <a:pt x="5391" y="9255"/>
                </a:cubicBezTo>
                <a:cubicBezTo>
                  <a:pt x="5400" y="9168"/>
                  <a:pt x="5393" y="9128"/>
                  <a:pt x="5433" y="9102"/>
                </a:cubicBezTo>
                <a:lnTo>
                  <a:pt x="5433" y="9104"/>
                </a:lnTo>
                <a:cubicBezTo>
                  <a:pt x="5496" y="9062"/>
                  <a:pt x="5509" y="9062"/>
                  <a:pt x="5483" y="9039"/>
                </a:cubicBezTo>
                <a:cubicBezTo>
                  <a:pt x="5464" y="9021"/>
                  <a:pt x="5433" y="9007"/>
                  <a:pt x="5411" y="9007"/>
                </a:cubicBezTo>
                <a:close/>
                <a:moveTo>
                  <a:pt x="335" y="9076"/>
                </a:moveTo>
                <a:cubicBezTo>
                  <a:pt x="321" y="9076"/>
                  <a:pt x="306" y="9082"/>
                  <a:pt x="294" y="9095"/>
                </a:cubicBezTo>
                <a:lnTo>
                  <a:pt x="190" y="9277"/>
                </a:lnTo>
                <a:cubicBezTo>
                  <a:pt x="176" y="9316"/>
                  <a:pt x="207" y="9349"/>
                  <a:pt x="240" y="9349"/>
                </a:cubicBezTo>
                <a:cubicBezTo>
                  <a:pt x="255" y="9349"/>
                  <a:pt x="269" y="9343"/>
                  <a:pt x="280" y="9329"/>
                </a:cubicBezTo>
                <a:lnTo>
                  <a:pt x="386" y="9147"/>
                </a:lnTo>
                <a:cubicBezTo>
                  <a:pt x="400" y="9108"/>
                  <a:pt x="368" y="9076"/>
                  <a:pt x="335" y="9076"/>
                </a:cubicBezTo>
                <a:close/>
                <a:moveTo>
                  <a:pt x="6452" y="9095"/>
                </a:moveTo>
                <a:cubicBezTo>
                  <a:pt x="6418" y="9095"/>
                  <a:pt x="6386" y="9127"/>
                  <a:pt x="6400" y="9166"/>
                </a:cubicBezTo>
                <a:lnTo>
                  <a:pt x="6506" y="9350"/>
                </a:lnTo>
                <a:cubicBezTo>
                  <a:pt x="6517" y="9364"/>
                  <a:pt x="6531" y="9369"/>
                  <a:pt x="6545" y="9369"/>
                </a:cubicBezTo>
                <a:cubicBezTo>
                  <a:pt x="6579" y="9369"/>
                  <a:pt x="6611" y="9337"/>
                  <a:pt x="6596" y="9298"/>
                </a:cubicBezTo>
                <a:lnTo>
                  <a:pt x="6492" y="9114"/>
                </a:lnTo>
                <a:cubicBezTo>
                  <a:pt x="6480" y="9101"/>
                  <a:pt x="6466" y="9095"/>
                  <a:pt x="6452" y="9095"/>
                </a:cubicBezTo>
                <a:close/>
                <a:moveTo>
                  <a:pt x="1459" y="9255"/>
                </a:moveTo>
                <a:cubicBezTo>
                  <a:pt x="1438" y="9255"/>
                  <a:pt x="1419" y="9284"/>
                  <a:pt x="1415" y="9322"/>
                </a:cubicBezTo>
                <a:cubicBezTo>
                  <a:pt x="1414" y="9361"/>
                  <a:pt x="1429" y="9394"/>
                  <a:pt x="1450" y="9394"/>
                </a:cubicBezTo>
                <a:cubicBezTo>
                  <a:pt x="1451" y="9394"/>
                  <a:pt x="1451" y="9394"/>
                  <a:pt x="1452" y="9394"/>
                </a:cubicBezTo>
                <a:cubicBezTo>
                  <a:pt x="1474" y="9394"/>
                  <a:pt x="1492" y="9365"/>
                  <a:pt x="1493" y="9328"/>
                </a:cubicBezTo>
                <a:cubicBezTo>
                  <a:pt x="1497" y="9288"/>
                  <a:pt x="1481" y="9256"/>
                  <a:pt x="1459" y="9255"/>
                </a:cubicBezTo>
                <a:close/>
                <a:moveTo>
                  <a:pt x="5329" y="9275"/>
                </a:moveTo>
                <a:cubicBezTo>
                  <a:pt x="5328" y="9275"/>
                  <a:pt x="5328" y="9275"/>
                  <a:pt x="5327" y="9276"/>
                </a:cubicBezTo>
                <a:cubicBezTo>
                  <a:pt x="5306" y="9277"/>
                  <a:pt x="5289" y="9308"/>
                  <a:pt x="5293" y="9347"/>
                </a:cubicBezTo>
                <a:cubicBezTo>
                  <a:pt x="5294" y="9384"/>
                  <a:pt x="5312" y="9414"/>
                  <a:pt x="5334" y="9414"/>
                </a:cubicBezTo>
                <a:cubicBezTo>
                  <a:pt x="5335" y="9414"/>
                  <a:pt x="5335" y="9414"/>
                  <a:pt x="5336" y="9414"/>
                </a:cubicBezTo>
                <a:cubicBezTo>
                  <a:pt x="5357" y="9413"/>
                  <a:pt x="5372" y="9381"/>
                  <a:pt x="5371" y="9343"/>
                </a:cubicBezTo>
                <a:cubicBezTo>
                  <a:pt x="5367" y="9306"/>
                  <a:pt x="5349" y="9275"/>
                  <a:pt x="5329" y="9275"/>
                </a:cubicBezTo>
                <a:close/>
                <a:moveTo>
                  <a:pt x="777" y="8964"/>
                </a:moveTo>
                <a:cubicBezTo>
                  <a:pt x="745" y="8964"/>
                  <a:pt x="712" y="8986"/>
                  <a:pt x="716" y="9029"/>
                </a:cubicBezTo>
                <a:lnTo>
                  <a:pt x="725" y="9352"/>
                </a:lnTo>
                <a:cubicBezTo>
                  <a:pt x="725" y="9388"/>
                  <a:pt x="752" y="9418"/>
                  <a:pt x="787" y="9418"/>
                </a:cubicBezTo>
                <a:cubicBezTo>
                  <a:pt x="822" y="9414"/>
                  <a:pt x="848" y="9385"/>
                  <a:pt x="846" y="9350"/>
                </a:cubicBezTo>
                <a:lnTo>
                  <a:pt x="837" y="9027"/>
                </a:lnTo>
                <a:cubicBezTo>
                  <a:pt x="839" y="8985"/>
                  <a:pt x="808" y="8964"/>
                  <a:pt x="777" y="8964"/>
                </a:cubicBezTo>
                <a:close/>
                <a:moveTo>
                  <a:pt x="639" y="9052"/>
                </a:moveTo>
                <a:cubicBezTo>
                  <a:pt x="621" y="9052"/>
                  <a:pt x="604" y="9060"/>
                  <a:pt x="600" y="9081"/>
                </a:cubicBezTo>
                <a:lnTo>
                  <a:pt x="496" y="9366"/>
                </a:lnTo>
                <a:cubicBezTo>
                  <a:pt x="475" y="9400"/>
                  <a:pt x="519" y="9431"/>
                  <a:pt x="555" y="9431"/>
                </a:cubicBezTo>
                <a:cubicBezTo>
                  <a:pt x="574" y="9431"/>
                  <a:pt x="590" y="9423"/>
                  <a:pt x="595" y="9402"/>
                </a:cubicBezTo>
                <a:lnTo>
                  <a:pt x="699" y="9116"/>
                </a:lnTo>
                <a:cubicBezTo>
                  <a:pt x="718" y="9082"/>
                  <a:pt x="675" y="9052"/>
                  <a:pt x="639" y="9052"/>
                </a:cubicBezTo>
                <a:close/>
                <a:moveTo>
                  <a:pt x="6009" y="8982"/>
                </a:moveTo>
                <a:cubicBezTo>
                  <a:pt x="5977" y="8982"/>
                  <a:pt x="5945" y="9004"/>
                  <a:pt x="5949" y="9048"/>
                </a:cubicBezTo>
                <a:lnTo>
                  <a:pt x="5940" y="9371"/>
                </a:lnTo>
                <a:cubicBezTo>
                  <a:pt x="5936" y="9414"/>
                  <a:pt x="5969" y="9436"/>
                  <a:pt x="6001" y="9436"/>
                </a:cubicBezTo>
                <a:cubicBezTo>
                  <a:pt x="6032" y="9436"/>
                  <a:pt x="6063" y="9415"/>
                  <a:pt x="6061" y="9373"/>
                </a:cubicBezTo>
                <a:lnTo>
                  <a:pt x="6070" y="9052"/>
                </a:lnTo>
                <a:lnTo>
                  <a:pt x="6070" y="9050"/>
                </a:lnTo>
                <a:cubicBezTo>
                  <a:pt x="6075" y="9005"/>
                  <a:pt x="6042" y="8982"/>
                  <a:pt x="6009" y="8982"/>
                </a:cubicBezTo>
                <a:close/>
                <a:moveTo>
                  <a:pt x="458" y="9115"/>
                </a:moveTo>
                <a:cubicBezTo>
                  <a:pt x="440" y="9115"/>
                  <a:pt x="423" y="9124"/>
                  <a:pt x="412" y="9145"/>
                </a:cubicBezTo>
                <a:lnTo>
                  <a:pt x="317" y="9366"/>
                </a:lnTo>
                <a:cubicBezTo>
                  <a:pt x="308" y="9392"/>
                  <a:pt x="320" y="9420"/>
                  <a:pt x="346" y="9430"/>
                </a:cubicBezTo>
                <a:lnTo>
                  <a:pt x="346" y="9432"/>
                </a:lnTo>
                <a:cubicBezTo>
                  <a:pt x="353" y="9435"/>
                  <a:pt x="361" y="9437"/>
                  <a:pt x="368" y="9437"/>
                </a:cubicBezTo>
                <a:cubicBezTo>
                  <a:pt x="387" y="9437"/>
                  <a:pt x="405" y="9426"/>
                  <a:pt x="414" y="9407"/>
                </a:cubicBezTo>
                <a:lnTo>
                  <a:pt x="509" y="9187"/>
                </a:lnTo>
                <a:cubicBezTo>
                  <a:pt x="525" y="9146"/>
                  <a:pt x="492" y="9115"/>
                  <a:pt x="458" y="9115"/>
                </a:cubicBezTo>
                <a:close/>
                <a:moveTo>
                  <a:pt x="6329" y="9136"/>
                </a:moveTo>
                <a:cubicBezTo>
                  <a:pt x="6296" y="9136"/>
                  <a:pt x="6265" y="9166"/>
                  <a:pt x="6278" y="9206"/>
                </a:cubicBezTo>
                <a:lnTo>
                  <a:pt x="6374" y="9427"/>
                </a:lnTo>
                <a:cubicBezTo>
                  <a:pt x="6383" y="9444"/>
                  <a:pt x="6401" y="9456"/>
                  <a:pt x="6420" y="9456"/>
                </a:cubicBezTo>
                <a:cubicBezTo>
                  <a:pt x="6427" y="9456"/>
                  <a:pt x="6434" y="9454"/>
                  <a:pt x="6441" y="9451"/>
                </a:cubicBezTo>
                <a:cubicBezTo>
                  <a:pt x="6467" y="9440"/>
                  <a:pt x="6480" y="9411"/>
                  <a:pt x="6469" y="9385"/>
                </a:cubicBezTo>
                <a:lnTo>
                  <a:pt x="6374" y="9164"/>
                </a:lnTo>
                <a:cubicBezTo>
                  <a:pt x="6363" y="9145"/>
                  <a:pt x="6346" y="9136"/>
                  <a:pt x="6329" y="9136"/>
                </a:cubicBezTo>
                <a:close/>
                <a:moveTo>
                  <a:pt x="6148" y="9071"/>
                </a:moveTo>
                <a:cubicBezTo>
                  <a:pt x="6112" y="9071"/>
                  <a:pt x="6069" y="9101"/>
                  <a:pt x="6089" y="9137"/>
                </a:cubicBezTo>
                <a:lnTo>
                  <a:pt x="6193" y="9421"/>
                </a:lnTo>
                <a:cubicBezTo>
                  <a:pt x="6201" y="9446"/>
                  <a:pt x="6223" y="9463"/>
                  <a:pt x="6249" y="9463"/>
                </a:cubicBezTo>
                <a:cubicBezTo>
                  <a:pt x="6254" y="9463"/>
                  <a:pt x="6259" y="9463"/>
                  <a:pt x="6264" y="9461"/>
                </a:cubicBezTo>
                <a:cubicBezTo>
                  <a:pt x="6292" y="9447"/>
                  <a:pt x="6306" y="9414"/>
                  <a:pt x="6292" y="9385"/>
                </a:cubicBezTo>
                <a:lnTo>
                  <a:pt x="6188" y="9100"/>
                </a:lnTo>
                <a:cubicBezTo>
                  <a:pt x="6184" y="9079"/>
                  <a:pt x="6167" y="9071"/>
                  <a:pt x="6148" y="9071"/>
                </a:cubicBezTo>
                <a:close/>
                <a:moveTo>
                  <a:pt x="182" y="9343"/>
                </a:moveTo>
                <a:cubicBezTo>
                  <a:pt x="165" y="9343"/>
                  <a:pt x="149" y="9353"/>
                  <a:pt x="142" y="9369"/>
                </a:cubicBezTo>
                <a:lnTo>
                  <a:pt x="81" y="9465"/>
                </a:lnTo>
                <a:cubicBezTo>
                  <a:pt x="70" y="9487"/>
                  <a:pt x="96" y="9512"/>
                  <a:pt x="117" y="9522"/>
                </a:cubicBezTo>
                <a:cubicBezTo>
                  <a:pt x="124" y="9525"/>
                  <a:pt x="130" y="9526"/>
                  <a:pt x="137" y="9526"/>
                </a:cubicBezTo>
                <a:cubicBezTo>
                  <a:pt x="153" y="9526"/>
                  <a:pt x="169" y="9517"/>
                  <a:pt x="176" y="9501"/>
                </a:cubicBezTo>
                <a:lnTo>
                  <a:pt x="221" y="9406"/>
                </a:lnTo>
                <a:cubicBezTo>
                  <a:pt x="232" y="9385"/>
                  <a:pt x="223" y="9357"/>
                  <a:pt x="201" y="9347"/>
                </a:cubicBezTo>
                <a:cubicBezTo>
                  <a:pt x="195" y="9344"/>
                  <a:pt x="188" y="9343"/>
                  <a:pt x="182" y="9343"/>
                </a:cubicBezTo>
                <a:close/>
                <a:moveTo>
                  <a:pt x="6604" y="9362"/>
                </a:moveTo>
                <a:cubicBezTo>
                  <a:pt x="6598" y="9362"/>
                  <a:pt x="6591" y="9363"/>
                  <a:pt x="6585" y="9366"/>
                </a:cubicBezTo>
                <a:lnTo>
                  <a:pt x="6585" y="9368"/>
                </a:lnTo>
                <a:cubicBezTo>
                  <a:pt x="6565" y="9378"/>
                  <a:pt x="6554" y="9404"/>
                  <a:pt x="6566" y="9427"/>
                </a:cubicBezTo>
                <a:lnTo>
                  <a:pt x="6612" y="9520"/>
                </a:lnTo>
                <a:cubicBezTo>
                  <a:pt x="6618" y="9537"/>
                  <a:pt x="6635" y="9547"/>
                  <a:pt x="6651" y="9547"/>
                </a:cubicBezTo>
                <a:cubicBezTo>
                  <a:pt x="6657" y="9547"/>
                  <a:pt x="6663" y="9546"/>
                  <a:pt x="6669" y="9543"/>
                </a:cubicBezTo>
                <a:cubicBezTo>
                  <a:pt x="6691" y="9532"/>
                  <a:pt x="6716" y="9505"/>
                  <a:pt x="6705" y="9484"/>
                </a:cubicBezTo>
                <a:lnTo>
                  <a:pt x="6644" y="9388"/>
                </a:lnTo>
                <a:cubicBezTo>
                  <a:pt x="6637" y="9372"/>
                  <a:pt x="6621" y="9362"/>
                  <a:pt x="6604" y="9362"/>
                </a:cubicBezTo>
                <a:close/>
                <a:moveTo>
                  <a:pt x="81" y="9521"/>
                </a:moveTo>
                <a:cubicBezTo>
                  <a:pt x="63" y="9521"/>
                  <a:pt x="40" y="9536"/>
                  <a:pt x="24" y="9560"/>
                </a:cubicBezTo>
                <a:cubicBezTo>
                  <a:pt x="1" y="9593"/>
                  <a:pt x="3" y="9630"/>
                  <a:pt x="24" y="9642"/>
                </a:cubicBezTo>
                <a:cubicBezTo>
                  <a:pt x="28" y="9645"/>
                  <a:pt x="34" y="9647"/>
                  <a:pt x="40" y="9647"/>
                </a:cubicBezTo>
                <a:cubicBezTo>
                  <a:pt x="59" y="9647"/>
                  <a:pt x="82" y="9631"/>
                  <a:pt x="96" y="9607"/>
                </a:cubicBezTo>
                <a:cubicBezTo>
                  <a:pt x="119" y="9574"/>
                  <a:pt x="117" y="9538"/>
                  <a:pt x="96" y="9525"/>
                </a:cubicBezTo>
                <a:cubicBezTo>
                  <a:pt x="92" y="9523"/>
                  <a:pt x="87" y="9521"/>
                  <a:pt x="81" y="9521"/>
                </a:cubicBezTo>
                <a:close/>
                <a:moveTo>
                  <a:pt x="321" y="9440"/>
                </a:moveTo>
                <a:cubicBezTo>
                  <a:pt x="305" y="9440"/>
                  <a:pt x="288" y="9449"/>
                  <a:pt x="280" y="9472"/>
                </a:cubicBezTo>
                <a:lnTo>
                  <a:pt x="213" y="9579"/>
                </a:lnTo>
                <a:cubicBezTo>
                  <a:pt x="202" y="9604"/>
                  <a:pt x="228" y="9633"/>
                  <a:pt x="249" y="9643"/>
                </a:cubicBezTo>
                <a:cubicBezTo>
                  <a:pt x="255" y="9646"/>
                  <a:pt x="261" y="9647"/>
                  <a:pt x="268" y="9647"/>
                </a:cubicBezTo>
                <a:cubicBezTo>
                  <a:pt x="287" y="9647"/>
                  <a:pt x="305" y="9636"/>
                  <a:pt x="312" y="9617"/>
                </a:cubicBezTo>
                <a:lnTo>
                  <a:pt x="362" y="9512"/>
                </a:lnTo>
                <a:cubicBezTo>
                  <a:pt x="386" y="9473"/>
                  <a:pt x="353" y="9440"/>
                  <a:pt x="321" y="9440"/>
                </a:cubicBezTo>
                <a:close/>
                <a:moveTo>
                  <a:pt x="6706" y="9540"/>
                </a:moveTo>
                <a:cubicBezTo>
                  <a:pt x="6700" y="9540"/>
                  <a:pt x="6694" y="9542"/>
                  <a:pt x="6690" y="9545"/>
                </a:cubicBezTo>
                <a:cubicBezTo>
                  <a:pt x="6671" y="9558"/>
                  <a:pt x="6671" y="9595"/>
                  <a:pt x="6690" y="9626"/>
                </a:cubicBezTo>
                <a:cubicBezTo>
                  <a:pt x="6705" y="9651"/>
                  <a:pt x="6728" y="9666"/>
                  <a:pt x="6746" y="9666"/>
                </a:cubicBezTo>
                <a:cubicBezTo>
                  <a:pt x="6752" y="9666"/>
                  <a:pt x="6758" y="9664"/>
                  <a:pt x="6763" y="9661"/>
                </a:cubicBezTo>
                <a:lnTo>
                  <a:pt x="6764" y="9661"/>
                </a:lnTo>
                <a:cubicBezTo>
                  <a:pt x="6783" y="9649"/>
                  <a:pt x="6783" y="9612"/>
                  <a:pt x="6764" y="9581"/>
                </a:cubicBezTo>
                <a:cubicBezTo>
                  <a:pt x="6748" y="9556"/>
                  <a:pt x="6725" y="9540"/>
                  <a:pt x="6706" y="9540"/>
                </a:cubicBezTo>
                <a:close/>
                <a:moveTo>
                  <a:pt x="6466" y="9461"/>
                </a:moveTo>
                <a:cubicBezTo>
                  <a:pt x="6434" y="9461"/>
                  <a:pt x="6401" y="9493"/>
                  <a:pt x="6424" y="9531"/>
                </a:cubicBezTo>
                <a:lnTo>
                  <a:pt x="6474" y="9638"/>
                </a:lnTo>
                <a:cubicBezTo>
                  <a:pt x="6482" y="9657"/>
                  <a:pt x="6500" y="9668"/>
                  <a:pt x="6519" y="9668"/>
                </a:cubicBezTo>
                <a:cubicBezTo>
                  <a:pt x="6525" y="9668"/>
                  <a:pt x="6531" y="9667"/>
                  <a:pt x="6537" y="9664"/>
                </a:cubicBezTo>
                <a:cubicBezTo>
                  <a:pt x="6559" y="9654"/>
                  <a:pt x="6585" y="9626"/>
                  <a:pt x="6573" y="9600"/>
                </a:cubicBezTo>
                <a:lnTo>
                  <a:pt x="6507" y="9492"/>
                </a:lnTo>
                <a:cubicBezTo>
                  <a:pt x="6500" y="9470"/>
                  <a:pt x="6483" y="9461"/>
                  <a:pt x="6466" y="9461"/>
                </a:cubicBezTo>
                <a:close/>
                <a:moveTo>
                  <a:pt x="500" y="9447"/>
                </a:moveTo>
                <a:cubicBezTo>
                  <a:pt x="478" y="9447"/>
                  <a:pt x="454" y="9466"/>
                  <a:pt x="442" y="9494"/>
                </a:cubicBezTo>
                <a:lnTo>
                  <a:pt x="352" y="9650"/>
                </a:lnTo>
                <a:cubicBezTo>
                  <a:pt x="338" y="9682"/>
                  <a:pt x="352" y="9718"/>
                  <a:pt x="381" y="9732"/>
                </a:cubicBezTo>
                <a:cubicBezTo>
                  <a:pt x="385" y="9734"/>
                  <a:pt x="390" y="9735"/>
                  <a:pt x="395" y="9735"/>
                </a:cubicBezTo>
                <a:cubicBezTo>
                  <a:pt x="417" y="9735"/>
                  <a:pt x="441" y="9717"/>
                  <a:pt x="456" y="9687"/>
                </a:cubicBezTo>
                <a:lnTo>
                  <a:pt x="527" y="9536"/>
                </a:lnTo>
                <a:cubicBezTo>
                  <a:pt x="544" y="9499"/>
                  <a:pt x="539" y="9461"/>
                  <a:pt x="515" y="9451"/>
                </a:cubicBezTo>
                <a:cubicBezTo>
                  <a:pt x="510" y="9448"/>
                  <a:pt x="505" y="9447"/>
                  <a:pt x="500" y="9447"/>
                </a:cubicBezTo>
                <a:close/>
                <a:moveTo>
                  <a:pt x="800" y="9430"/>
                </a:moveTo>
                <a:cubicBezTo>
                  <a:pt x="799" y="9430"/>
                  <a:pt x="798" y="9430"/>
                  <a:pt x="798" y="9430"/>
                </a:cubicBezTo>
                <a:cubicBezTo>
                  <a:pt x="772" y="9430"/>
                  <a:pt x="752" y="9463"/>
                  <a:pt x="752" y="9503"/>
                </a:cubicBezTo>
                <a:lnTo>
                  <a:pt x="745" y="9683"/>
                </a:lnTo>
                <a:cubicBezTo>
                  <a:pt x="747" y="9715"/>
                  <a:pt x="775" y="9741"/>
                  <a:pt x="807" y="9741"/>
                </a:cubicBezTo>
                <a:cubicBezTo>
                  <a:pt x="808" y="9741"/>
                  <a:pt x="809" y="9741"/>
                  <a:pt x="810" y="9741"/>
                </a:cubicBezTo>
                <a:cubicBezTo>
                  <a:pt x="836" y="9741"/>
                  <a:pt x="857" y="9708"/>
                  <a:pt x="855" y="9668"/>
                </a:cubicBezTo>
                <a:lnTo>
                  <a:pt x="848" y="9499"/>
                </a:lnTo>
                <a:cubicBezTo>
                  <a:pt x="846" y="9461"/>
                  <a:pt x="825" y="9430"/>
                  <a:pt x="800" y="9430"/>
                </a:cubicBezTo>
                <a:close/>
                <a:moveTo>
                  <a:pt x="6286" y="9469"/>
                </a:moveTo>
                <a:cubicBezTo>
                  <a:pt x="6282" y="9469"/>
                  <a:pt x="6277" y="9470"/>
                  <a:pt x="6273" y="9472"/>
                </a:cubicBezTo>
                <a:cubicBezTo>
                  <a:pt x="6249" y="9482"/>
                  <a:pt x="6244" y="9520"/>
                  <a:pt x="6259" y="9557"/>
                </a:cubicBezTo>
                <a:lnTo>
                  <a:pt x="6332" y="9708"/>
                </a:lnTo>
                <a:cubicBezTo>
                  <a:pt x="6346" y="9736"/>
                  <a:pt x="6370" y="9755"/>
                  <a:pt x="6391" y="9755"/>
                </a:cubicBezTo>
                <a:cubicBezTo>
                  <a:pt x="6396" y="9755"/>
                  <a:pt x="6401" y="9753"/>
                  <a:pt x="6405" y="9751"/>
                </a:cubicBezTo>
                <a:lnTo>
                  <a:pt x="6405" y="9753"/>
                </a:lnTo>
                <a:cubicBezTo>
                  <a:pt x="6436" y="9737"/>
                  <a:pt x="6450" y="9702"/>
                  <a:pt x="6436" y="9671"/>
                </a:cubicBezTo>
                <a:lnTo>
                  <a:pt x="6346" y="9515"/>
                </a:lnTo>
                <a:cubicBezTo>
                  <a:pt x="6332" y="9487"/>
                  <a:pt x="6307" y="9469"/>
                  <a:pt x="6286" y="9469"/>
                </a:cubicBezTo>
                <a:close/>
                <a:moveTo>
                  <a:pt x="5990" y="9449"/>
                </a:moveTo>
                <a:cubicBezTo>
                  <a:pt x="5964" y="9449"/>
                  <a:pt x="5942" y="9480"/>
                  <a:pt x="5940" y="9520"/>
                </a:cubicBezTo>
                <a:lnTo>
                  <a:pt x="5935" y="9687"/>
                </a:lnTo>
                <a:cubicBezTo>
                  <a:pt x="5931" y="9727"/>
                  <a:pt x="5952" y="9760"/>
                  <a:pt x="5978" y="9761"/>
                </a:cubicBezTo>
                <a:cubicBezTo>
                  <a:pt x="6011" y="9761"/>
                  <a:pt x="6041" y="9737"/>
                  <a:pt x="6042" y="9702"/>
                </a:cubicBezTo>
                <a:lnTo>
                  <a:pt x="6034" y="9524"/>
                </a:lnTo>
                <a:lnTo>
                  <a:pt x="6035" y="9524"/>
                </a:lnTo>
                <a:cubicBezTo>
                  <a:pt x="6037" y="9484"/>
                  <a:pt x="6016" y="9451"/>
                  <a:pt x="5990" y="9449"/>
                </a:cubicBezTo>
                <a:close/>
                <a:moveTo>
                  <a:pt x="193" y="9654"/>
                </a:moveTo>
                <a:cubicBezTo>
                  <a:pt x="171" y="9654"/>
                  <a:pt x="145" y="9671"/>
                  <a:pt x="128" y="9699"/>
                </a:cubicBezTo>
                <a:cubicBezTo>
                  <a:pt x="107" y="9735"/>
                  <a:pt x="105" y="9777"/>
                  <a:pt x="128" y="9791"/>
                </a:cubicBezTo>
                <a:cubicBezTo>
                  <a:pt x="133" y="9794"/>
                  <a:pt x="139" y="9796"/>
                  <a:pt x="146" y="9796"/>
                </a:cubicBezTo>
                <a:cubicBezTo>
                  <a:pt x="167" y="9796"/>
                  <a:pt x="194" y="9779"/>
                  <a:pt x="211" y="9751"/>
                </a:cubicBezTo>
                <a:cubicBezTo>
                  <a:pt x="234" y="9713"/>
                  <a:pt x="234" y="9673"/>
                  <a:pt x="211" y="9659"/>
                </a:cubicBezTo>
                <a:cubicBezTo>
                  <a:pt x="206" y="9655"/>
                  <a:pt x="199" y="9654"/>
                  <a:pt x="193" y="9654"/>
                </a:cubicBezTo>
                <a:close/>
                <a:moveTo>
                  <a:pt x="6594" y="9673"/>
                </a:moveTo>
                <a:cubicBezTo>
                  <a:pt x="6587" y="9673"/>
                  <a:pt x="6580" y="9674"/>
                  <a:pt x="6575" y="9678"/>
                </a:cubicBezTo>
                <a:cubicBezTo>
                  <a:pt x="6554" y="9692"/>
                  <a:pt x="6553" y="9732"/>
                  <a:pt x="6575" y="9770"/>
                </a:cubicBezTo>
                <a:cubicBezTo>
                  <a:pt x="6594" y="9798"/>
                  <a:pt x="6620" y="9815"/>
                  <a:pt x="6641" y="9815"/>
                </a:cubicBezTo>
                <a:cubicBezTo>
                  <a:pt x="6647" y="9815"/>
                  <a:pt x="6653" y="9813"/>
                  <a:pt x="6658" y="9810"/>
                </a:cubicBezTo>
                <a:cubicBezTo>
                  <a:pt x="6681" y="9796"/>
                  <a:pt x="6681" y="9755"/>
                  <a:pt x="6658" y="9718"/>
                </a:cubicBezTo>
                <a:cubicBezTo>
                  <a:pt x="6641" y="9690"/>
                  <a:pt x="6615" y="9673"/>
                  <a:pt x="6594" y="9673"/>
                </a:cubicBezTo>
                <a:close/>
                <a:moveTo>
                  <a:pt x="332" y="9743"/>
                </a:moveTo>
                <a:cubicBezTo>
                  <a:pt x="311" y="9743"/>
                  <a:pt x="282" y="9763"/>
                  <a:pt x="261" y="9794"/>
                </a:cubicBezTo>
                <a:cubicBezTo>
                  <a:pt x="237" y="9836"/>
                  <a:pt x="235" y="9881"/>
                  <a:pt x="256" y="9895"/>
                </a:cubicBezTo>
                <a:cubicBezTo>
                  <a:pt x="261" y="9898"/>
                  <a:pt x="266" y="9899"/>
                  <a:pt x="272" y="9899"/>
                </a:cubicBezTo>
                <a:cubicBezTo>
                  <a:pt x="295" y="9899"/>
                  <a:pt x="324" y="9879"/>
                  <a:pt x="343" y="9847"/>
                </a:cubicBezTo>
                <a:cubicBezTo>
                  <a:pt x="371" y="9807"/>
                  <a:pt x="371" y="9761"/>
                  <a:pt x="348" y="9748"/>
                </a:cubicBezTo>
                <a:cubicBezTo>
                  <a:pt x="344" y="9744"/>
                  <a:pt x="338" y="9743"/>
                  <a:pt x="332" y="9743"/>
                </a:cubicBezTo>
                <a:close/>
                <a:moveTo>
                  <a:pt x="6454" y="9762"/>
                </a:moveTo>
                <a:cubicBezTo>
                  <a:pt x="6448" y="9762"/>
                  <a:pt x="6443" y="9764"/>
                  <a:pt x="6438" y="9767"/>
                </a:cubicBezTo>
                <a:cubicBezTo>
                  <a:pt x="6415" y="9781"/>
                  <a:pt x="6419" y="9826"/>
                  <a:pt x="6443" y="9867"/>
                </a:cubicBezTo>
                <a:cubicBezTo>
                  <a:pt x="6464" y="9900"/>
                  <a:pt x="6493" y="9919"/>
                  <a:pt x="6515" y="9919"/>
                </a:cubicBezTo>
                <a:cubicBezTo>
                  <a:pt x="6521" y="9919"/>
                  <a:pt x="6526" y="9918"/>
                  <a:pt x="6530" y="9916"/>
                </a:cubicBezTo>
                <a:cubicBezTo>
                  <a:pt x="6553" y="9902"/>
                  <a:pt x="6551" y="9857"/>
                  <a:pt x="6525" y="9815"/>
                </a:cubicBezTo>
                <a:lnTo>
                  <a:pt x="6526" y="9815"/>
                </a:lnTo>
                <a:cubicBezTo>
                  <a:pt x="6506" y="9782"/>
                  <a:pt x="6477" y="9762"/>
                  <a:pt x="6454" y="9762"/>
                </a:cubicBezTo>
                <a:close/>
                <a:moveTo>
                  <a:pt x="801" y="9760"/>
                </a:moveTo>
                <a:cubicBezTo>
                  <a:pt x="773" y="9760"/>
                  <a:pt x="752" y="9800"/>
                  <a:pt x="754" y="9848"/>
                </a:cubicBezTo>
                <a:cubicBezTo>
                  <a:pt x="756" y="9897"/>
                  <a:pt x="777" y="9935"/>
                  <a:pt x="804" y="9935"/>
                </a:cubicBezTo>
                <a:cubicBezTo>
                  <a:pt x="832" y="9935"/>
                  <a:pt x="853" y="9895"/>
                  <a:pt x="851" y="9847"/>
                </a:cubicBezTo>
                <a:cubicBezTo>
                  <a:pt x="850" y="9798"/>
                  <a:pt x="827" y="9760"/>
                  <a:pt x="801" y="9760"/>
                </a:cubicBezTo>
                <a:close/>
                <a:moveTo>
                  <a:pt x="5987" y="9782"/>
                </a:moveTo>
                <a:cubicBezTo>
                  <a:pt x="5961" y="9782"/>
                  <a:pt x="5938" y="9819"/>
                  <a:pt x="5936" y="9869"/>
                </a:cubicBezTo>
                <a:cubicBezTo>
                  <a:pt x="5936" y="9918"/>
                  <a:pt x="5957" y="9958"/>
                  <a:pt x="5983" y="9958"/>
                </a:cubicBezTo>
                <a:cubicBezTo>
                  <a:pt x="6011" y="9958"/>
                  <a:pt x="6034" y="9919"/>
                  <a:pt x="6034" y="9871"/>
                </a:cubicBezTo>
                <a:cubicBezTo>
                  <a:pt x="6035" y="9822"/>
                  <a:pt x="6015" y="9782"/>
                  <a:pt x="5987" y="9782"/>
                </a:cubicBezTo>
                <a:close/>
                <a:moveTo>
                  <a:pt x="2277" y="7233"/>
                </a:moveTo>
                <a:cubicBezTo>
                  <a:pt x="2214" y="7233"/>
                  <a:pt x="2137" y="7401"/>
                  <a:pt x="2111" y="7481"/>
                </a:cubicBezTo>
                <a:cubicBezTo>
                  <a:pt x="2078" y="7583"/>
                  <a:pt x="1813" y="9303"/>
                  <a:pt x="1797" y="9494"/>
                </a:cubicBezTo>
                <a:cubicBezTo>
                  <a:pt x="1776" y="9782"/>
                  <a:pt x="1655" y="9675"/>
                  <a:pt x="1622" y="9774"/>
                </a:cubicBezTo>
                <a:cubicBezTo>
                  <a:pt x="1570" y="9920"/>
                  <a:pt x="1632" y="9980"/>
                  <a:pt x="1716" y="9980"/>
                </a:cubicBezTo>
                <a:cubicBezTo>
                  <a:pt x="1765" y="9980"/>
                  <a:pt x="1821" y="9960"/>
                  <a:pt x="1867" y="9925"/>
                </a:cubicBezTo>
                <a:cubicBezTo>
                  <a:pt x="1903" y="9896"/>
                  <a:pt x="1918" y="9881"/>
                  <a:pt x="1946" y="9881"/>
                </a:cubicBezTo>
                <a:cubicBezTo>
                  <a:pt x="1968" y="9881"/>
                  <a:pt x="1997" y="9890"/>
                  <a:pt x="2051" y="9911"/>
                </a:cubicBezTo>
                <a:cubicBezTo>
                  <a:pt x="2070" y="9918"/>
                  <a:pt x="2087" y="9922"/>
                  <a:pt x="2103" y="9922"/>
                </a:cubicBezTo>
                <a:cubicBezTo>
                  <a:pt x="2203" y="9922"/>
                  <a:pt x="2224" y="9776"/>
                  <a:pt x="2064" y="9624"/>
                </a:cubicBezTo>
                <a:cubicBezTo>
                  <a:pt x="1943" y="9506"/>
                  <a:pt x="2111" y="7865"/>
                  <a:pt x="2453" y="7542"/>
                </a:cubicBezTo>
                <a:lnTo>
                  <a:pt x="2453" y="7540"/>
                </a:lnTo>
                <a:cubicBezTo>
                  <a:pt x="2566" y="7436"/>
                  <a:pt x="2528" y="7349"/>
                  <a:pt x="2452" y="7349"/>
                </a:cubicBezTo>
                <a:cubicBezTo>
                  <a:pt x="2448" y="7349"/>
                  <a:pt x="2445" y="7349"/>
                  <a:pt x="2441" y="7349"/>
                </a:cubicBezTo>
                <a:cubicBezTo>
                  <a:pt x="2419" y="7352"/>
                  <a:pt x="2402" y="7353"/>
                  <a:pt x="2389" y="7353"/>
                </a:cubicBezTo>
                <a:cubicBezTo>
                  <a:pt x="2338" y="7353"/>
                  <a:pt x="2347" y="7333"/>
                  <a:pt x="2327" y="7283"/>
                </a:cubicBezTo>
                <a:cubicBezTo>
                  <a:pt x="2312" y="7248"/>
                  <a:pt x="2295" y="7233"/>
                  <a:pt x="2277" y="7233"/>
                </a:cubicBezTo>
                <a:close/>
                <a:moveTo>
                  <a:pt x="4551" y="7237"/>
                </a:moveTo>
                <a:cubicBezTo>
                  <a:pt x="4532" y="7237"/>
                  <a:pt x="4514" y="7251"/>
                  <a:pt x="4499" y="7287"/>
                </a:cubicBezTo>
                <a:cubicBezTo>
                  <a:pt x="4480" y="7335"/>
                  <a:pt x="4489" y="7355"/>
                  <a:pt x="4440" y="7355"/>
                </a:cubicBezTo>
                <a:cubicBezTo>
                  <a:pt x="4427" y="7355"/>
                  <a:pt x="4410" y="7353"/>
                  <a:pt x="4388" y="7351"/>
                </a:cubicBezTo>
                <a:cubicBezTo>
                  <a:pt x="4385" y="7350"/>
                  <a:pt x="4381" y="7350"/>
                  <a:pt x="4377" y="7350"/>
                </a:cubicBezTo>
                <a:cubicBezTo>
                  <a:pt x="4299" y="7350"/>
                  <a:pt x="4262" y="7437"/>
                  <a:pt x="4374" y="7543"/>
                </a:cubicBezTo>
                <a:cubicBezTo>
                  <a:pt x="4716" y="7865"/>
                  <a:pt x="4885" y="9508"/>
                  <a:pt x="4763" y="9626"/>
                </a:cubicBezTo>
                <a:cubicBezTo>
                  <a:pt x="4604" y="9778"/>
                  <a:pt x="4624" y="9923"/>
                  <a:pt x="4725" y="9923"/>
                </a:cubicBezTo>
                <a:cubicBezTo>
                  <a:pt x="4741" y="9923"/>
                  <a:pt x="4758" y="9920"/>
                  <a:pt x="4777" y="9912"/>
                </a:cubicBezTo>
                <a:cubicBezTo>
                  <a:pt x="4830" y="9892"/>
                  <a:pt x="4860" y="9882"/>
                  <a:pt x="4882" y="9882"/>
                </a:cubicBezTo>
                <a:cubicBezTo>
                  <a:pt x="4910" y="9882"/>
                  <a:pt x="4925" y="9898"/>
                  <a:pt x="4961" y="9926"/>
                </a:cubicBezTo>
                <a:lnTo>
                  <a:pt x="4963" y="9926"/>
                </a:lnTo>
                <a:cubicBezTo>
                  <a:pt x="5008" y="9962"/>
                  <a:pt x="5064" y="9983"/>
                  <a:pt x="5113" y="9983"/>
                </a:cubicBezTo>
                <a:cubicBezTo>
                  <a:pt x="5197" y="9983"/>
                  <a:pt x="5259" y="9922"/>
                  <a:pt x="5207" y="9775"/>
                </a:cubicBezTo>
                <a:cubicBezTo>
                  <a:pt x="5173" y="9678"/>
                  <a:pt x="5053" y="9784"/>
                  <a:pt x="5030" y="9498"/>
                </a:cubicBezTo>
                <a:cubicBezTo>
                  <a:pt x="5017" y="9307"/>
                  <a:pt x="4751" y="7585"/>
                  <a:pt x="4716" y="7483"/>
                </a:cubicBezTo>
                <a:cubicBezTo>
                  <a:pt x="4691" y="7404"/>
                  <a:pt x="4615" y="7237"/>
                  <a:pt x="4551" y="7237"/>
                </a:cubicBezTo>
                <a:close/>
                <a:moveTo>
                  <a:pt x="1891" y="9987"/>
                </a:moveTo>
                <a:cubicBezTo>
                  <a:pt x="1816" y="9987"/>
                  <a:pt x="1728" y="10045"/>
                  <a:pt x="1763" y="10227"/>
                </a:cubicBezTo>
                <a:cubicBezTo>
                  <a:pt x="1835" y="10605"/>
                  <a:pt x="2248" y="12353"/>
                  <a:pt x="2176" y="12590"/>
                </a:cubicBezTo>
                <a:lnTo>
                  <a:pt x="2176" y="12589"/>
                </a:lnTo>
                <a:lnTo>
                  <a:pt x="2176" y="12589"/>
                </a:lnTo>
                <a:cubicBezTo>
                  <a:pt x="2146" y="12685"/>
                  <a:pt x="2194" y="12726"/>
                  <a:pt x="2235" y="12726"/>
                </a:cubicBezTo>
                <a:cubicBezTo>
                  <a:pt x="2243" y="12726"/>
                  <a:pt x="2250" y="12725"/>
                  <a:pt x="2257" y="12722"/>
                </a:cubicBezTo>
                <a:cubicBezTo>
                  <a:pt x="2261" y="12720"/>
                  <a:pt x="2262" y="12720"/>
                  <a:pt x="2264" y="12719"/>
                </a:cubicBezTo>
                <a:cubicBezTo>
                  <a:pt x="2271" y="12715"/>
                  <a:pt x="2276" y="12710"/>
                  <a:pt x="2280" y="12703"/>
                </a:cubicBezTo>
                <a:cubicBezTo>
                  <a:pt x="2291" y="12680"/>
                  <a:pt x="2305" y="12673"/>
                  <a:pt x="2320" y="12673"/>
                </a:cubicBezTo>
                <a:cubicBezTo>
                  <a:pt x="2345" y="12673"/>
                  <a:pt x="2372" y="12695"/>
                  <a:pt x="2392" y="12707"/>
                </a:cubicBezTo>
                <a:cubicBezTo>
                  <a:pt x="2397" y="12709"/>
                  <a:pt x="2402" y="12711"/>
                  <a:pt x="2407" y="12711"/>
                </a:cubicBezTo>
                <a:cubicBezTo>
                  <a:pt x="2444" y="12711"/>
                  <a:pt x="2503" y="12652"/>
                  <a:pt x="2478" y="12542"/>
                </a:cubicBezTo>
                <a:cubicBezTo>
                  <a:pt x="2370" y="12089"/>
                  <a:pt x="2174" y="10579"/>
                  <a:pt x="2217" y="10324"/>
                </a:cubicBezTo>
                <a:cubicBezTo>
                  <a:pt x="2229" y="10250"/>
                  <a:pt x="2199" y="10153"/>
                  <a:pt x="2152" y="10153"/>
                </a:cubicBezTo>
                <a:cubicBezTo>
                  <a:pt x="2150" y="10153"/>
                  <a:pt x="2148" y="10153"/>
                  <a:pt x="2146" y="10154"/>
                </a:cubicBezTo>
                <a:cubicBezTo>
                  <a:pt x="2138" y="10155"/>
                  <a:pt x="2131" y="10156"/>
                  <a:pt x="2124" y="10156"/>
                </a:cubicBezTo>
                <a:cubicBezTo>
                  <a:pt x="2052" y="10156"/>
                  <a:pt x="2013" y="10094"/>
                  <a:pt x="1985" y="10030"/>
                </a:cubicBezTo>
                <a:cubicBezTo>
                  <a:pt x="1973" y="10005"/>
                  <a:pt x="1934" y="9987"/>
                  <a:pt x="1891" y="9987"/>
                </a:cubicBezTo>
                <a:close/>
                <a:moveTo>
                  <a:pt x="2532" y="12678"/>
                </a:moveTo>
                <a:cubicBezTo>
                  <a:pt x="2506" y="12678"/>
                  <a:pt x="2497" y="12698"/>
                  <a:pt x="2464" y="12733"/>
                </a:cubicBezTo>
                <a:cubicBezTo>
                  <a:pt x="2445" y="12751"/>
                  <a:pt x="2426" y="12758"/>
                  <a:pt x="2407" y="12758"/>
                </a:cubicBezTo>
                <a:cubicBezTo>
                  <a:pt x="2362" y="12758"/>
                  <a:pt x="2318" y="12719"/>
                  <a:pt x="2281" y="12719"/>
                </a:cubicBezTo>
                <a:cubicBezTo>
                  <a:pt x="2275" y="12719"/>
                  <a:pt x="2270" y="12720"/>
                  <a:pt x="2264" y="12722"/>
                </a:cubicBezTo>
                <a:lnTo>
                  <a:pt x="2259" y="12724"/>
                </a:lnTo>
                <a:cubicBezTo>
                  <a:pt x="2255" y="12726"/>
                  <a:pt x="2254" y="12727"/>
                  <a:pt x="2250" y="12729"/>
                </a:cubicBezTo>
                <a:cubicBezTo>
                  <a:pt x="2212" y="12764"/>
                  <a:pt x="2106" y="12832"/>
                  <a:pt x="2118" y="12908"/>
                </a:cubicBezTo>
                <a:cubicBezTo>
                  <a:pt x="2139" y="13045"/>
                  <a:pt x="1941" y="13014"/>
                  <a:pt x="1964" y="13264"/>
                </a:cubicBezTo>
                <a:cubicBezTo>
                  <a:pt x="1971" y="13341"/>
                  <a:pt x="2189" y="13383"/>
                  <a:pt x="2303" y="13383"/>
                </a:cubicBezTo>
                <a:cubicBezTo>
                  <a:pt x="2329" y="13383"/>
                  <a:pt x="2350" y="13381"/>
                  <a:pt x="2361" y="13377"/>
                </a:cubicBezTo>
                <a:cubicBezTo>
                  <a:pt x="2422" y="13350"/>
                  <a:pt x="2415" y="13274"/>
                  <a:pt x="2403" y="13196"/>
                </a:cubicBezTo>
                <a:cubicBezTo>
                  <a:pt x="2386" y="13061"/>
                  <a:pt x="2445" y="13186"/>
                  <a:pt x="2462" y="13062"/>
                </a:cubicBezTo>
                <a:cubicBezTo>
                  <a:pt x="2468" y="13021"/>
                  <a:pt x="2489" y="13009"/>
                  <a:pt x="2526" y="13009"/>
                </a:cubicBezTo>
                <a:cubicBezTo>
                  <a:pt x="2561" y="13009"/>
                  <a:pt x="2611" y="13020"/>
                  <a:pt x="2679" y="13029"/>
                </a:cubicBezTo>
                <a:cubicBezTo>
                  <a:pt x="2686" y="13030"/>
                  <a:pt x="2693" y="13031"/>
                  <a:pt x="2700" y="13031"/>
                </a:cubicBezTo>
                <a:cubicBezTo>
                  <a:pt x="2854" y="13031"/>
                  <a:pt x="2755" y="12765"/>
                  <a:pt x="2620" y="12707"/>
                </a:cubicBezTo>
                <a:cubicBezTo>
                  <a:pt x="2575" y="12687"/>
                  <a:pt x="2550" y="12678"/>
                  <a:pt x="2532" y="12678"/>
                </a:cubicBezTo>
                <a:close/>
                <a:moveTo>
                  <a:pt x="4937" y="9990"/>
                </a:moveTo>
                <a:cubicBezTo>
                  <a:pt x="4894" y="9990"/>
                  <a:pt x="4854" y="10009"/>
                  <a:pt x="4843" y="10034"/>
                </a:cubicBezTo>
                <a:cubicBezTo>
                  <a:pt x="4815" y="10097"/>
                  <a:pt x="4776" y="10157"/>
                  <a:pt x="4704" y="10157"/>
                </a:cubicBezTo>
                <a:cubicBezTo>
                  <a:pt x="4697" y="10157"/>
                  <a:pt x="4690" y="10157"/>
                  <a:pt x="4682" y="10155"/>
                </a:cubicBezTo>
                <a:cubicBezTo>
                  <a:pt x="4680" y="10155"/>
                  <a:pt x="4678" y="10155"/>
                  <a:pt x="4677" y="10155"/>
                </a:cubicBezTo>
                <a:cubicBezTo>
                  <a:pt x="4628" y="10155"/>
                  <a:pt x="4599" y="10253"/>
                  <a:pt x="4610" y="10327"/>
                </a:cubicBezTo>
                <a:cubicBezTo>
                  <a:pt x="4654" y="10582"/>
                  <a:pt x="4458" y="12091"/>
                  <a:pt x="4350" y="12545"/>
                </a:cubicBezTo>
                <a:cubicBezTo>
                  <a:pt x="4324" y="12655"/>
                  <a:pt x="4386" y="12714"/>
                  <a:pt x="4422" y="12714"/>
                </a:cubicBezTo>
                <a:cubicBezTo>
                  <a:pt x="4427" y="12714"/>
                  <a:pt x="4432" y="12712"/>
                  <a:pt x="4435" y="12710"/>
                </a:cubicBezTo>
                <a:cubicBezTo>
                  <a:pt x="4455" y="12698"/>
                  <a:pt x="4482" y="12676"/>
                  <a:pt x="4507" y="12676"/>
                </a:cubicBezTo>
                <a:cubicBezTo>
                  <a:pt x="4522" y="12676"/>
                  <a:pt x="4536" y="12684"/>
                  <a:pt x="4548" y="12707"/>
                </a:cubicBezTo>
                <a:cubicBezTo>
                  <a:pt x="4551" y="12712"/>
                  <a:pt x="4557" y="12719"/>
                  <a:pt x="4564" y="12722"/>
                </a:cubicBezTo>
                <a:cubicBezTo>
                  <a:pt x="4558" y="12720"/>
                  <a:pt x="4553" y="12719"/>
                  <a:pt x="4548" y="12719"/>
                </a:cubicBezTo>
                <a:cubicBezTo>
                  <a:pt x="4511" y="12719"/>
                  <a:pt x="4467" y="12758"/>
                  <a:pt x="4422" y="12758"/>
                </a:cubicBezTo>
                <a:cubicBezTo>
                  <a:pt x="4403" y="12758"/>
                  <a:pt x="4384" y="12751"/>
                  <a:pt x="4366" y="12733"/>
                </a:cubicBezTo>
                <a:cubicBezTo>
                  <a:pt x="4332" y="12699"/>
                  <a:pt x="4322" y="12680"/>
                  <a:pt x="4296" y="12680"/>
                </a:cubicBezTo>
                <a:cubicBezTo>
                  <a:pt x="4278" y="12680"/>
                  <a:pt x="4253" y="12689"/>
                  <a:pt x="4208" y="12708"/>
                </a:cubicBezTo>
                <a:cubicBezTo>
                  <a:pt x="4073" y="12765"/>
                  <a:pt x="3973" y="13033"/>
                  <a:pt x="4128" y="13033"/>
                </a:cubicBezTo>
                <a:cubicBezTo>
                  <a:pt x="4134" y="13033"/>
                  <a:pt x="4141" y="13032"/>
                  <a:pt x="4149" y="13031"/>
                </a:cubicBezTo>
                <a:cubicBezTo>
                  <a:pt x="4216" y="13022"/>
                  <a:pt x="4266" y="13011"/>
                  <a:pt x="4301" y="13011"/>
                </a:cubicBezTo>
                <a:cubicBezTo>
                  <a:pt x="4339" y="13011"/>
                  <a:pt x="4360" y="13023"/>
                  <a:pt x="4366" y="13064"/>
                </a:cubicBezTo>
                <a:cubicBezTo>
                  <a:pt x="4383" y="13186"/>
                  <a:pt x="4442" y="13062"/>
                  <a:pt x="4425" y="13198"/>
                </a:cubicBezTo>
                <a:cubicBezTo>
                  <a:pt x="4413" y="13276"/>
                  <a:pt x="4406" y="13350"/>
                  <a:pt x="4466" y="13377"/>
                </a:cubicBezTo>
                <a:lnTo>
                  <a:pt x="4466" y="13378"/>
                </a:lnTo>
                <a:cubicBezTo>
                  <a:pt x="4478" y="13383"/>
                  <a:pt x="4499" y="13386"/>
                  <a:pt x="4526" y="13386"/>
                </a:cubicBezTo>
                <a:cubicBezTo>
                  <a:pt x="4641" y="13386"/>
                  <a:pt x="4857" y="13343"/>
                  <a:pt x="4864" y="13267"/>
                </a:cubicBezTo>
                <a:cubicBezTo>
                  <a:pt x="4886" y="13017"/>
                  <a:pt x="4687" y="13048"/>
                  <a:pt x="4709" y="12911"/>
                </a:cubicBezTo>
                <a:cubicBezTo>
                  <a:pt x="4722" y="12835"/>
                  <a:pt x="4616" y="12766"/>
                  <a:pt x="4577" y="12733"/>
                </a:cubicBezTo>
                <a:cubicBezTo>
                  <a:pt x="4574" y="12731"/>
                  <a:pt x="4572" y="12729"/>
                  <a:pt x="4571" y="12727"/>
                </a:cubicBezTo>
                <a:lnTo>
                  <a:pt x="4571" y="12727"/>
                </a:lnTo>
                <a:cubicBezTo>
                  <a:pt x="4577" y="12730"/>
                  <a:pt x="4584" y="12732"/>
                  <a:pt x="4592" y="12732"/>
                </a:cubicBezTo>
                <a:cubicBezTo>
                  <a:pt x="4633" y="12732"/>
                  <a:pt x="4681" y="12690"/>
                  <a:pt x="4652" y="12594"/>
                </a:cubicBezTo>
                <a:cubicBezTo>
                  <a:pt x="4579" y="12354"/>
                  <a:pt x="4992" y="10607"/>
                  <a:pt x="5063" y="10228"/>
                </a:cubicBezTo>
                <a:cubicBezTo>
                  <a:pt x="5099" y="10047"/>
                  <a:pt x="5013" y="9990"/>
                  <a:pt x="4937" y="9990"/>
                </a:cubicBezTo>
                <a:close/>
                <a:moveTo>
                  <a:pt x="1915" y="13289"/>
                </a:moveTo>
                <a:cubicBezTo>
                  <a:pt x="1909" y="13289"/>
                  <a:pt x="1903" y="13292"/>
                  <a:pt x="1900" y="13297"/>
                </a:cubicBezTo>
                <a:lnTo>
                  <a:pt x="1730" y="13517"/>
                </a:lnTo>
                <a:cubicBezTo>
                  <a:pt x="1721" y="13529"/>
                  <a:pt x="1728" y="13550"/>
                  <a:pt x="1745" y="13564"/>
                </a:cubicBezTo>
                <a:cubicBezTo>
                  <a:pt x="1755" y="13573"/>
                  <a:pt x="1768" y="13578"/>
                  <a:pt x="1778" y="13578"/>
                </a:cubicBezTo>
                <a:cubicBezTo>
                  <a:pt x="1784" y="13578"/>
                  <a:pt x="1790" y="13576"/>
                  <a:pt x="1794" y="13571"/>
                </a:cubicBezTo>
                <a:lnTo>
                  <a:pt x="1964" y="13350"/>
                </a:lnTo>
                <a:cubicBezTo>
                  <a:pt x="1972" y="13338"/>
                  <a:pt x="1964" y="13318"/>
                  <a:pt x="1946" y="13304"/>
                </a:cubicBezTo>
                <a:cubicBezTo>
                  <a:pt x="1936" y="13294"/>
                  <a:pt x="1925" y="13289"/>
                  <a:pt x="1915" y="13289"/>
                </a:cubicBezTo>
                <a:close/>
                <a:moveTo>
                  <a:pt x="4913" y="13291"/>
                </a:moveTo>
                <a:cubicBezTo>
                  <a:pt x="4904" y="13291"/>
                  <a:pt x="4892" y="13295"/>
                  <a:pt x="4881" y="13304"/>
                </a:cubicBezTo>
                <a:cubicBezTo>
                  <a:pt x="4864" y="13319"/>
                  <a:pt x="4855" y="13340"/>
                  <a:pt x="4866" y="13350"/>
                </a:cubicBezTo>
                <a:lnTo>
                  <a:pt x="5034" y="13573"/>
                </a:lnTo>
                <a:cubicBezTo>
                  <a:pt x="5038" y="13577"/>
                  <a:pt x="5044" y="13579"/>
                  <a:pt x="5050" y="13579"/>
                </a:cubicBezTo>
                <a:cubicBezTo>
                  <a:pt x="5060" y="13579"/>
                  <a:pt x="5072" y="13574"/>
                  <a:pt x="5083" y="13566"/>
                </a:cubicBezTo>
                <a:cubicBezTo>
                  <a:pt x="5100" y="13550"/>
                  <a:pt x="5107" y="13529"/>
                  <a:pt x="5098" y="13519"/>
                </a:cubicBezTo>
                <a:lnTo>
                  <a:pt x="4928" y="13297"/>
                </a:lnTo>
                <a:cubicBezTo>
                  <a:pt x="4925" y="13293"/>
                  <a:pt x="4919" y="13291"/>
                  <a:pt x="4913" y="13291"/>
                </a:cubicBezTo>
                <a:close/>
                <a:moveTo>
                  <a:pt x="2022" y="13360"/>
                </a:moveTo>
                <a:cubicBezTo>
                  <a:pt x="2014" y="13360"/>
                  <a:pt x="2008" y="13362"/>
                  <a:pt x="2004" y="13368"/>
                </a:cubicBezTo>
                <a:lnTo>
                  <a:pt x="1846" y="13595"/>
                </a:lnTo>
                <a:cubicBezTo>
                  <a:pt x="1837" y="13607"/>
                  <a:pt x="1846" y="13628"/>
                  <a:pt x="1865" y="13642"/>
                </a:cubicBezTo>
                <a:cubicBezTo>
                  <a:pt x="1874" y="13650"/>
                  <a:pt x="1886" y="13654"/>
                  <a:pt x="1895" y="13654"/>
                </a:cubicBezTo>
                <a:cubicBezTo>
                  <a:pt x="1902" y="13654"/>
                  <a:pt x="1909" y="13651"/>
                  <a:pt x="1912" y="13646"/>
                </a:cubicBezTo>
                <a:lnTo>
                  <a:pt x="2071" y="13416"/>
                </a:lnTo>
                <a:cubicBezTo>
                  <a:pt x="2078" y="13406"/>
                  <a:pt x="2071" y="13385"/>
                  <a:pt x="2052" y="13371"/>
                </a:cubicBezTo>
                <a:cubicBezTo>
                  <a:pt x="2042" y="13364"/>
                  <a:pt x="2031" y="13360"/>
                  <a:pt x="2022" y="13360"/>
                </a:cubicBezTo>
                <a:close/>
                <a:moveTo>
                  <a:pt x="4806" y="13360"/>
                </a:moveTo>
                <a:cubicBezTo>
                  <a:pt x="4797" y="13360"/>
                  <a:pt x="4786" y="13364"/>
                  <a:pt x="4775" y="13371"/>
                </a:cubicBezTo>
                <a:cubicBezTo>
                  <a:pt x="4756" y="13385"/>
                  <a:pt x="4749" y="13406"/>
                  <a:pt x="4756" y="13418"/>
                </a:cubicBezTo>
                <a:lnTo>
                  <a:pt x="4916" y="13647"/>
                </a:lnTo>
                <a:cubicBezTo>
                  <a:pt x="4919" y="13652"/>
                  <a:pt x="4926" y="13655"/>
                  <a:pt x="4934" y="13655"/>
                </a:cubicBezTo>
                <a:cubicBezTo>
                  <a:pt x="4943" y="13655"/>
                  <a:pt x="4953" y="13651"/>
                  <a:pt x="4963" y="13644"/>
                </a:cubicBezTo>
                <a:cubicBezTo>
                  <a:pt x="4982" y="13630"/>
                  <a:pt x="4991" y="13609"/>
                  <a:pt x="4982" y="13597"/>
                </a:cubicBezTo>
                <a:lnTo>
                  <a:pt x="4824" y="13368"/>
                </a:lnTo>
                <a:cubicBezTo>
                  <a:pt x="4820" y="13362"/>
                  <a:pt x="4814" y="13360"/>
                  <a:pt x="4806" y="13360"/>
                </a:cubicBezTo>
                <a:close/>
                <a:moveTo>
                  <a:pt x="2132" y="13403"/>
                </a:moveTo>
                <a:cubicBezTo>
                  <a:pt x="2124" y="13403"/>
                  <a:pt x="2117" y="13406"/>
                  <a:pt x="2113" y="13411"/>
                </a:cubicBezTo>
                <a:lnTo>
                  <a:pt x="1962" y="13646"/>
                </a:lnTo>
                <a:cubicBezTo>
                  <a:pt x="1953" y="13658"/>
                  <a:pt x="1962" y="13677"/>
                  <a:pt x="1981" y="13691"/>
                </a:cubicBezTo>
                <a:cubicBezTo>
                  <a:pt x="1991" y="13698"/>
                  <a:pt x="2002" y="13701"/>
                  <a:pt x="2011" y="13701"/>
                </a:cubicBezTo>
                <a:cubicBezTo>
                  <a:pt x="2019" y="13701"/>
                  <a:pt x="2026" y="13698"/>
                  <a:pt x="2030" y="13692"/>
                </a:cubicBezTo>
                <a:lnTo>
                  <a:pt x="2181" y="13458"/>
                </a:lnTo>
                <a:cubicBezTo>
                  <a:pt x="2189" y="13448"/>
                  <a:pt x="2181" y="13427"/>
                  <a:pt x="2162" y="13413"/>
                </a:cubicBezTo>
                <a:cubicBezTo>
                  <a:pt x="2151" y="13406"/>
                  <a:pt x="2141" y="13403"/>
                  <a:pt x="2132" y="13403"/>
                </a:cubicBezTo>
                <a:close/>
                <a:moveTo>
                  <a:pt x="4696" y="13403"/>
                </a:moveTo>
                <a:cubicBezTo>
                  <a:pt x="4687" y="13403"/>
                  <a:pt x="4676" y="13407"/>
                  <a:pt x="4664" y="13415"/>
                </a:cubicBezTo>
                <a:cubicBezTo>
                  <a:pt x="4645" y="13427"/>
                  <a:pt x="4638" y="13448"/>
                  <a:pt x="4645" y="13460"/>
                </a:cubicBezTo>
                <a:lnTo>
                  <a:pt x="4796" y="13694"/>
                </a:lnTo>
                <a:cubicBezTo>
                  <a:pt x="4800" y="13700"/>
                  <a:pt x="4807" y="13702"/>
                  <a:pt x="4815" y="13702"/>
                </a:cubicBezTo>
                <a:cubicBezTo>
                  <a:pt x="4824" y="13702"/>
                  <a:pt x="4835" y="13699"/>
                  <a:pt x="4845" y="13692"/>
                </a:cubicBezTo>
                <a:cubicBezTo>
                  <a:pt x="4864" y="13678"/>
                  <a:pt x="4873" y="13658"/>
                  <a:pt x="4864" y="13646"/>
                </a:cubicBezTo>
                <a:lnTo>
                  <a:pt x="4713" y="13411"/>
                </a:lnTo>
                <a:cubicBezTo>
                  <a:pt x="4710" y="13406"/>
                  <a:pt x="4704" y="13403"/>
                  <a:pt x="4696" y="13403"/>
                </a:cubicBezTo>
                <a:close/>
                <a:moveTo>
                  <a:pt x="2288" y="13410"/>
                </a:moveTo>
                <a:cubicBezTo>
                  <a:pt x="2280" y="13410"/>
                  <a:pt x="2274" y="13413"/>
                  <a:pt x="2271" y="13418"/>
                </a:cubicBezTo>
                <a:lnTo>
                  <a:pt x="2110" y="13646"/>
                </a:lnTo>
                <a:cubicBezTo>
                  <a:pt x="2103" y="13656"/>
                  <a:pt x="2110" y="13678"/>
                  <a:pt x="2129" y="13691"/>
                </a:cubicBezTo>
                <a:cubicBezTo>
                  <a:pt x="2139" y="13699"/>
                  <a:pt x="2150" y="13703"/>
                  <a:pt x="2160" y="13703"/>
                </a:cubicBezTo>
                <a:cubicBezTo>
                  <a:pt x="2167" y="13703"/>
                  <a:pt x="2174" y="13700"/>
                  <a:pt x="2177" y="13696"/>
                </a:cubicBezTo>
                <a:lnTo>
                  <a:pt x="2337" y="13468"/>
                </a:lnTo>
                <a:cubicBezTo>
                  <a:pt x="2346" y="13456"/>
                  <a:pt x="2337" y="13436"/>
                  <a:pt x="2318" y="13422"/>
                </a:cubicBezTo>
                <a:cubicBezTo>
                  <a:pt x="2308" y="13414"/>
                  <a:pt x="2297" y="13410"/>
                  <a:pt x="2288" y="13410"/>
                </a:cubicBezTo>
                <a:close/>
                <a:moveTo>
                  <a:pt x="4539" y="13410"/>
                </a:moveTo>
                <a:cubicBezTo>
                  <a:pt x="4530" y="13410"/>
                  <a:pt x="4519" y="13414"/>
                  <a:pt x="4510" y="13422"/>
                </a:cubicBezTo>
                <a:cubicBezTo>
                  <a:pt x="4491" y="13436"/>
                  <a:pt x="4482" y="13456"/>
                  <a:pt x="4491" y="13468"/>
                </a:cubicBezTo>
                <a:lnTo>
                  <a:pt x="4650" y="13696"/>
                </a:lnTo>
                <a:cubicBezTo>
                  <a:pt x="4654" y="13701"/>
                  <a:pt x="4660" y="13703"/>
                  <a:pt x="4667" y="13703"/>
                </a:cubicBezTo>
                <a:cubicBezTo>
                  <a:pt x="4677" y="13703"/>
                  <a:pt x="4688" y="13699"/>
                  <a:pt x="4699" y="13692"/>
                </a:cubicBezTo>
                <a:cubicBezTo>
                  <a:pt x="4716" y="13677"/>
                  <a:pt x="4725" y="13658"/>
                  <a:pt x="4716" y="13646"/>
                </a:cubicBezTo>
                <a:lnTo>
                  <a:pt x="4557" y="13418"/>
                </a:lnTo>
                <a:cubicBezTo>
                  <a:pt x="4553" y="13413"/>
                  <a:pt x="4546" y="13410"/>
                  <a:pt x="4539" y="13410"/>
                </a:cubicBezTo>
                <a:close/>
                <a:moveTo>
                  <a:pt x="5123" y="13571"/>
                </a:moveTo>
                <a:cubicBezTo>
                  <a:pt x="5116" y="13571"/>
                  <a:pt x="5105" y="13576"/>
                  <a:pt x="5095" y="13587"/>
                </a:cubicBezTo>
                <a:cubicBezTo>
                  <a:pt x="5081" y="13599"/>
                  <a:pt x="5072" y="13614"/>
                  <a:pt x="5077" y="13619"/>
                </a:cubicBezTo>
                <a:lnTo>
                  <a:pt x="5166" y="13722"/>
                </a:lnTo>
                <a:cubicBezTo>
                  <a:pt x="5167" y="13723"/>
                  <a:pt x="5168" y="13724"/>
                  <a:pt x="5170" y="13724"/>
                </a:cubicBezTo>
                <a:cubicBezTo>
                  <a:pt x="5176" y="13724"/>
                  <a:pt x="5188" y="13717"/>
                  <a:pt x="5199" y="13708"/>
                </a:cubicBezTo>
                <a:cubicBezTo>
                  <a:pt x="5214" y="13694"/>
                  <a:pt x="5221" y="13680"/>
                  <a:pt x="5216" y="13675"/>
                </a:cubicBezTo>
                <a:lnTo>
                  <a:pt x="5128" y="13573"/>
                </a:lnTo>
                <a:cubicBezTo>
                  <a:pt x="5127" y="13571"/>
                  <a:pt x="5125" y="13571"/>
                  <a:pt x="5123" y="13571"/>
                </a:cubicBezTo>
                <a:close/>
                <a:moveTo>
                  <a:pt x="1705" y="13571"/>
                </a:moveTo>
                <a:cubicBezTo>
                  <a:pt x="1703" y="13571"/>
                  <a:pt x="1701" y="13571"/>
                  <a:pt x="1700" y="13573"/>
                </a:cubicBezTo>
                <a:lnTo>
                  <a:pt x="1612" y="13675"/>
                </a:lnTo>
                <a:cubicBezTo>
                  <a:pt x="1606" y="13680"/>
                  <a:pt x="1615" y="13694"/>
                  <a:pt x="1629" y="13708"/>
                </a:cubicBezTo>
                <a:cubicBezTo>
                  <a:pt x="1639" y="13718"/>
                  <a:pt x="1651" y="13724"/>
                  <a:pt x="1657" y="13724"/>
                </a:cubicBezTo>
                <a:cubicBezTo>
                  <a:pt x="1659" y="13724"/>
                  <a:pt x="1661" y="13723"/>
                  <a:pt x="1662" y="13722"/>
                </a:cubicBezTo>
                <a:lnTo>
                  <a:pt x="1750" y="13619"/>
                </a:lnTo>
                <a:cubicBezTo>
                  <a:pt x="1756" y="13614"/>
                  <a:pt x="1749" y="13600"/>
                  <a:pt x="1733" y="13587"/>
                </a:cubicBezTo>
                <a:cubicBezTo>
                  <a:pt x="1723" y="13576"/>
                  <a:pt x="1711" y="13571"/>
                  <a:pt x="1705" y="13571"/>
                </a:cubicBezTo>
                <a:close/>
                <a:moveTo>
                  <a:pt x="5013" y="13639"/>
                </a:moveTo>
                <a:cubicBezTo>
                  <a:pt x="5005" y="13639"/>
                  <a:pt x="4993" y="13645"/>
                  <a:pt x="4982" y="13654"/>
                </a:cubicBezTo>
                <a:cubicBezTo>
                  <a:pt x="4966" y="13668"/>
                  <a:pt x="4956" y="13684"/>
                  <a:pt x="4961" y="13689"/>
                </a:cubicBezTo>
                <a:lnTo>
                  <a:pt x="5039" y="13796"/>
                </a:lnTo>
                <a:cubicBezTo>
                  <a:pt x="5040" y="13798"/>
                  <a:pt x="5042" y="13798"/>
                  <a:pt x="5044" y="13798"/>
                </a:cubicBezTo>
                <a:cubicBezTo>
                  <a:pt x="5051" y="13798"/>
                  <a:pt x="5064" y="13793"/>
                  <a:pt x="5077" y="13783"/>
                </a:cubicBezTo>
                <a:cubicBezTo>
                  <a:pt x="5093" y="13769"/>
                  <a:pt x="5103" y="13755"/>
                  <a:pt x="5098" y="13748"/>
                </a:cubicBezTo>
                <a:lnTo>
                  <a:pt x="5020" y="13642"/>
                </a:lnTo>
                <a:cubicBezTo>
                  <a:pt x="5019" y="13640"/>
                  <a:pt x="5016" y="13639"/>
                  <a:pt x="5013" y="13639"/>
                </a:cubicBezTo>
                <a:close/>
                <a:moveTo>
                  <a:pt x="1814" y="13640"/>
                </a:moveTo>
                <a:cubicBezTo>
                  <a:pt x="1811" y="13640"/>
                  <a:pt x="1809" y="13641"/>
                  <a:pt x="1808" y="13642"/>
                </a:cubicBezTo>
                <a:lnTo>
                  <a:pt x="1730" y="13750"/>
                </a:lnTo>
                <a:cubicBezTo>
                  <a:pt x="1724" y="13755"/>
                  <a:pt x="1735" y="13770"/>
                  <a:pt x="1750" y="13784"/>
                </a:cubicBezTo>
                <a:cubicBezTo>
                  <a:pt x="1762" y="13793"/>
                  <a:pt x="1774" y="13799"/>
                  <a:pt x="1782" y="13799"/>
                </a:cubicBezTo>
                <a:cubicBezTo>
                  <a:pt x="1785" y="13799"/>
                  <a:pt x="1787" y="13798"/>
                  <a:pt x="1789" y="13796"/>
                </a:cubicBezTo>
                <a:lnTo>
                  <a:pt x="1867" y="13689"/>
                </a:lnTo>
                <a:lnTo>
                  <a:pt x="1868" y="13691"/>
                </a:lnTo>
                <a:cubicBezTo>
                  <a:pt x="1872" y="13684"/>
                  <a:pt x="1861" y="13670"/>
                  <a:pt x="1846" y="13656"/>
                </a:cubicBezTo>
                <a:cubicBezTo>
                  <a:pt x="1833" y="13646"/>
                  <a:pt x="1821" y="13640"/>
                  <a:pt x="1814" y="13640"/>
                </a:cubicBezTo>
                <a:close/>
                <a:moveTo>
                  <a:pt x="2111" y="13713"/>
                </a:moveTo>
                <a:cubicBezTo>
                  <a:pt x="2098" y="13713"/>
                  <a:pt x="2082" y="13721"/>
                  <a:pt x="2070" y="13734"/>
                </a:cubicBezTo>
                <a:cubicBezTo>
                  <a:pt x="2051" y="13755"/>
                  <a:pt x="2047" y="13784"/>
                  <a:pt x="2061" y="13798"/>
                </a:cubicBezTo>
                <a:cubicBezTo>
                  <a:pt x="2067" y="13803"/>
                  <a:pt x="2074" y="13805"/>
                  <a:pt x="2081" y="13805"/>
                </a:cubicBezTo>
                <a:cubicBezTo>
                  <a:pt x="2095" y="13805"/>
                  <a:pt x="2111" y="13798"/>
                  <a:pt x="2123" y="13784"/>
                </a:cubicBezTo>
                <a:cubicBezTo>
                  <a:pt x="2143" y="13764"/>
                  <a:pt x="2146" y="13734"/>
                  <a:pt x="2130" y="13720"/>
                </a:cubicBezTo>
                <a:cubicBezTo>
                  <a:pt x="2126" y="13715"/>
                  <a:pt x="2119" y="13713"/>
                  <a:pt x="2111" y="13713"/>
                </a:cubicBezTo>
                <a:close/>
                <a:moveTo>
                  <a:pt x="4715" y="13713"/>
                </a:moveTo>
                <a:cubicBezTo>
                  <a:pt x="4707" y="13713"/>
                  <a:pt x="4700" y="13715"/>
                  <a:pt x="4696" y="13720"/>
                </a:cubicBezTo>
                <a:cubicBezTo>
                  <a:pt x="4683" y="13734"/>
                  <a:pt x="4687" y="13764"/>
                  <a:pt x="4704" y="13784"/>
                </a:cubicBezTo>
                <a:cubicBezTo>
                  <a:pt x="4716" y="13799"/>
                  <a:pt x="4732" y="13806"/>
                  <a:pt x="4746" y="13806"/>
                </a:cubicBezTo>
                <a:cubicBezTo>
                  <a:pt x="4754" y="13806"/>
                  <a:pt x="4762" y="13803"/>
                  <a:pt x="4767" y="13798"/>
                </a:cubicBezTo>
                <a:cubicBezTo>
                  <a:pt x="4781" y="13784"/>
                  <a:pt x="4777" y="13757"/>
                  <a:pt x="4758" y="13736"/>
                </a:cubicBezTo>
                <a:cubicBezTo>
                  <a:pt x="4746" y="13721"/>
                  <a:pt x="4729" y="13713"/>
                  <a:pt x="4715" y="13713"/>
                </a:cubicBezTo>
                <a:close/>
                <a:moveTo>
                  <a:pt x="1946" y="13700"/>
                </a:moveTo>
                <a:cubicBezTo>
                  <a:pt x="1945" y="13700"/>
                  <a:pt x="1944" y="13700"/>
                  <a:pt x="1943" y="13701"/>
                </a:cubicBezTo>
                <a:lnTo>
                  <a:pt x="1884" y="13776"/>
                </a:lnTo>
                <a:cubicBezTo>
                  <a:pt x="1881" y="13779"/>
                  <a:pt x="1889" y="13791"/>
                  <a:pt x="1903" y="13803"/>
                </a:cubicBezTo>
                <a:cubicBezTo>
                  <a:pt x="1915" y="13813"/>
                  <a:pt x="1926" y="13820"/>
                  <a:pt x="1932" y="13820"/>
                </a:cubicBezTo>
                <a:cubicBezTo>
                  <a:pt x="1933" y="13820"/>
                  <a:pt x="1934" y="13820"/>
                  <a:pt x="1934" y="13819"/>
                </a:cubicBezTo>
                <a:lnTo>
                  <a:pt x="1995" y="13744"/>
                </a:lnTo>
                <a:cubicBezTo>
                  <a:pt x="1997" y="13741"/>
                  <a:pt x="1988" y="13729"/>
                  <a:pt x="1974" y="13717"/>
                </a:cubicBezTo>
                <a:cubicBezTo>
                  <a:pt x="1963" y="13707"/>
                  <a:pt x="1951" y="13700"/>
                  <a:pt x="1946" y="13700"/>
                </a:cubicBezTo>
                <a:close/>
                <a:moveTo>
                  <a:pt x="4881" y="13701"/>
                </a:moveTo>
                <a:cubicBezTo>
                  <a:pt x="4875" y="13701"/>
                  <a:pt x="4864" y="13707"/>
                  <a:pt x="4853" y="13717"/>
                </a:cubicBezTo>
                <a:cubicBezTo>
                  <a:pt x="4840" y="13729"/>
                  <a:pt x="4831" y="13743"/>
                  <a:pt x="4833" y="13746"/>
                </a:cubicBezTo>
                <a:lnTo>
                  <a:pt x="4893" y="13819"/>
                </a:lnTo>
                <a:cubicBezTo>
                  <a:pt x="4894" y="13820"/>
                  <a:pt x="4895" y="13820"/>
                  <a:pt x="4897" y="13820"/>
                </a:cubicBezTo>
                <a:cubicBezTo>
                  <a:pt x="4903" y="13820"/>
                  <a:pt x="4914" y="13815"/>
                  <a:pt x="4925" y="13805"/>
                </a:cubicBezTo>
                <a:cubicBezTo>
                  <a:pt x="4938" y="13793"/>
                  <a:pt x="4947" y="13779"/>
                  <a:pt x="4944" y="13776"/>
                </a:cubicBezTo>
                <a:lnTo>
                  <a:pt x="4885" y="13703"/>
                </a:lnTo>
                <a:cubicBezTo>
                  <a:pt x="4884" y="13702"/>
                  <a:pt x="4883" y="13701"/>
                  <a:pt x="4881" y="13701"/>
                </a:cubicBezTo>
                <a:close/>
                <a:moveTo>
                  <a:pt x="1579" y="13714"/>
                </a:moveTo>
                <a:cubicBezTo>
                  <a:pt x="1561" y="13714"/>
                  <a:pt x="1539" y="13726"/>
                  <a:pt x="1520" y="13746"/>
                </a:cubicBezTo>
                <a:cubicBezTo>
                  <a:pt x="1493" y="13776"/>
                  <a:pt x="1485" y="13814"/>
                  <a:pt x="1502" y="13829"/>
                </a:cubicBezTo>
                <a:cubicBezTo>
                  <a:pt x="1508" y="13834"/>
                  <a:pt x="1515" y="13837"/>
                  <a:pt x="1523" y="13837"/>
                </a:cubicBezTo>
                <a:cubicBezTo>
                  <a:pt x="1541" y="13837"/>
                  <a:pt x="1565" y="13825"/>
                  <a:pt x="1584" y="13805"/>
                </a:cubicBezTo>
                <a:cubicBezTo>
                  <a:pt x="1610" y="13774"/>
                  <a:pt x="1618" y="13737"/>
                  <a:pt x="1601" y="13722"/>
                </a:cubicBezTo>
                <a:cubicBezTo>
                  <a:pt x="1595" y="13716"/>
                  <a:pt x="1588" y="13714"/>
                  <a:pt x="1579" y="13714"/>
                </a:cubicBezTo>
                <a:close/>
                <a:moveTo>
                  <a:pt x="5249" y="13715"/>
                </a:moveTo>
                <a:cubicBezTo>
                  <a:pt x="5241" y="13715"/>
                  <a:pt x="5234" y="13717"/>
                  <a:pt x="5228" y="13722"/>
                </a:cubicBezTo>
                <a:cubicBezTo>
                  <a:pt x="5209" y="13737"/>
                  <a:pt x="5218" y="13776"/>
                  <a:pt x="5244" y="13805"/>
                </a:cubicBezTo>
                <a:cubicBezTo>
                  <a:pt x="5263" y="13827"/>
                  <a:pt x="5286" y="13838"/>
                  <a:pt x="5305" y="13838"/>
                </a:cubicBezTo>
                <a:cubicBezTo>
                  <a:pt x="5313" y="13838"/>
                  <a:pt x="5320" y="13836"/>
                  <a:pt x="5326" y="13831"/>
                </a:cubicBezTo>
                <a:cubicBezTo>
                  <a:pt x="5343" y="13814"/>
                  <a:pt x="5334" y="13777"/>
                  <a:pt x="5308" y="13748"/>
                </a:cubicBezTo>
                <a:cubicBezTo>
                  <a:pt x="5289" y="13726"/>
                  <a:pt x="5266" y="13715"/>
                  <a:pt x="5249" y="13715"/>
                </a:cubicBezTo>
                <a:close/>
                <a:moveTo>
                  <a:pt x="1710" y="13786"/>
                </a:moveTo>
                <a:cubicBezTo>
                  <a:pt x="1691" y="13786"/>
                  <a:pt x="1667" y="13798"/>
                  <a:pt x="1648" y="13819"/>
                </a:cubicBezTo>
                <a:cubicBezTo>
                  <a:pt x="1622" y="13849"/>
                  <a:pt x="1613" y="13887"/>
                  <a:pt x="1632" y="13902"/>
                </a:cubicBezTo>
                <a:cubicBezTo>
                  <a:pt x="1638" y="13907"/>
                  <a:pt x="1645" y="13910"/>
                  <a:pt x="1653" y="13910"/>
                </a:cubicBezTo>
                <a:cubicBezTo>
                  <a:pt x="1671" y="13910"/>
                  <a:pt x="1693" y="13898"/>
                  <a:pt x="1712" y="13878"/>
                </a:cubicBezTo>
                <a:cubicBezTo>
                  <a:pt x="1738" y="13847"/>
                  <a:pt x="1747" y="13810"/>
                  <a:pt x="1730" y="13793"/>
                </a:cubicBezTo>
                <a:cubicBezTo>
                  <a:pt x="1724" y="13788"/>
                  <a:pt x="1717" y="13786"/>
                  <a:pt x="1710" y="13786"/>
                </a:cubicBezTo>
                <a:close/>
                <a:moveTo>
                  <a:pt x="5119" y="13788"/>
                </a:moveTo>
                <a:cubicBezTo>
                  <a:pt x="5111" y="13788"/>
                  <a:pt x="5104" y="13790"/>
                  <a:pt x="5098" y="13795"/>
                </a:cubicBezTo>
                <a:cubicBezTo>
                  <a:pt x="5081" y="13810"/>
                  <a:pt x="5089" y="13849"/>
                  <a:pt x="5116" y="13878"/>
                </a:cubicBezTo>
                <a:cubicBezTo>
                  <a:pt x="5135" y="13900"/>
                  <a:pt x="5157" y="13911"/>
                  <a:pt x="5175" y="13911"/>
                </a:cubicBezTo>
                <a:cubicBezTo>
                  <a:pt x="5183" y="13911"/>
                  <a:pt x="5190" y="13909"/>
                  <a:pt x="5195" y="13904"/>
                </a:cubicBezTo>
                <a:cubicBezTo>
                  <a:pt x="5214" y="13887"/>
                  <a:pt x="5206" y="13850"/>
                  <a:pt x="5180" y="13821"/>
                </a:cubicBezTo>
                <a:cubicBezTo>
                  <a:pt x="5161" y="13799"/>
                  <a:pt x="5137" y="13788"/>
                  <a:pt x="5119" y="13788"/>
                </a:cubicBezTo>
                <a:close/>
                <a:moveTo>
                  <a:pt x="1875" y="13814"/>
                </a:moveTo>
                <a:cubicBezTo>
                  <a:pt x="1860" y="13814"/>
                  <a:pt x="1840" y="13824"/>
                  <a:pt x="1825" y="13842"/>
                </a:cubicBezTo>
                <a:cubicBezTo>
                  <a:pt x="1802" y="13866"/>
                  <a:pt x="1795" y="13899"/>
                  <a:pt x="1811" y="13913"/>
                </a:cubicBezTo>
                <a:cubicBezTo>
                  <a:pt x="1816" y="13918"/>
                  <a:pt x="1823" y="13921"/>
                  <a:pt x="1831" y="13921"/>
                </a:cubicBezTo>
                <a:cubicBezTo>
                  <a:pt x="1847" y="13921"/>
                  <a:pt x="1866" y="13911"/>
                  <a:pt x="1881" y="13894"/>
                </a:cubicBezTo>
                <a:cubicBezTo>
                  <a:pt x="1903" y="13868"/>
                  <a:pt x="1910" y="13836"/>
                  <a:pt x="1894" y="13821"/>
                </a:cubicBezTo>
                <a:cubicBezTo>
                  <a:pt x="1889" y="13816"/>
                  <a:pt x="1883" y="13814"/>
                  <a:pt x="1875" y="13814"/>
                </a:cubicBezTo>
                <a:close/>
                <a:moveTo>
                  <a:pt x="4952" y="13814"/>
                </a:moveTo>
                <a:cubicBezTo>
                  <a:pt x="4945" y="13814"/>
                  <a:pt x="4938" y="13816"/>
                  <a:pt x="4933" y="13821"/>
                </a:cubicBezTo>
                <a:cubicBezTo>
                  <a:pt x="4918" y="13836"/>
                  <a:pt x="4925" y="13868"/>
                  <a:pt x="4947" y="13894"/>
                </a:cubicBezTo>
                <a:cubicBezTo>
                  <a:pt x="4962" y="13911"/>
                  <a:pt x="4981" y="13921"/>
                  <a:pt x="4996" y="13921"/>
                </a:cubicBezTo>
                <a:cubicBezTo>
                  <a:pt x="5004" y="13921"/>
                  <a:pt x="5011" y="13918"/>
                  <a:pt x="5017" y="13913"/>
                </a:cubicBezTo>
                <a:cubicBezTo>
                  <a:pt x="5032" y="13899"/>
                  <a:pt x="5025" y="13868"/>
                  <a:pt x="5003" y="13842"/>
                </a:cubicBezTo>
                <a:cubicBezTo>
                  <a:pt x="4987" y="13824"/>
                  <a:pt x="4968" y="13814"/>
                  <a:pt x="4952" y="138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06;p51">
            <a:extLst>
              <a:ext uri="{FF2B5EF4-FFF2-40B4-BE49-F238E27FC236}">
                <a16:creationId xmlns:a16="http://schemas.microsoft.com/office/drawing/2014/main" id="{48F179F2-EB8F-478B-9B0A-FBE2AE6BE3D2}"/>
              </a:ext>
            </a:extLst>
          </p:cNvPr>
          <p:cNvSpPr/>
          <p:nvPr/>
        </p:nvSpPr>
        <p:spPr>
          <a:xfrm>
            <a:off x="935765" y="3633450"/>
            <a:ext cx="309830" cy="574807"/>
          </a:xfrm>
          <a:custGeom>
            <a:avLst/>
            <a:gdLst/>
            <a:ahLst/>
            <a:cxnLst/>
            <a:rect l="l" t="t" r="r" b="b"/>
            <a:pathLst>
              <a:path w="7032" h="13046" extrusionOk="0">
                <a:moveTo>
                  <a:pt x="2871" y="727"/>
                </a:moveTo>
                <a:cubicBezTo>
                  <a:pt x="2986" y="727"/>
                  <a:pt x="3055" y="772"/>
                  <a:pt x="3099" y="886"/>
                </a:cubicBezTo>
                <a:cubicBezTo>
                  <a:pt x="3106" y="885"/>
                  <a:pt x="3114" y="885"/>
                  <a:pt x="3121" y="885"/>
                </a:cubicBezTo>
                <a:cubicBezTo>
                  <a:pt x="3344" y="885"/>
                  <a:pt x="3404" y="1015"/>
                  <a:pt x="3401" y="1195"/>
                </a:cubicBezTo>
                <a:cubicBezTo>
                  <a:pt x="3309" y="1545"/>
                  <a:pt x="3164" y="1756"/>
                  <a:pt x="3030" y="1756"/>
                </a:cubicBezTo>
                <a:cubicBezTo>
                  <a:pt x="2908" y="1756"/>
                  <a:pt x="2795" y="1583"/>
                  <a:pt x="2736" y="1184"/>
                </a:cubicBezTo>
                <a:cubicBezTo>
                  <a:pt x="2462" y="1012"/>
                  <a:pt x="2451" y="830"/>
                  <a:pt x="2589" y="776"/>
                </a:cubicBezTo>
                <a:cubicBezTo>
                  <a:pt x="2705" y="746"/>
                  <a:pt x="2797" y="727"/>
                  <a:pt x="2871" y="727"/>
                </a:cubicBezTo>
                <a:close/>
                <a:moveTo>
                  <a:pt x="3164" y="1"/>
                </a:moveTo>
                <a:cubicBezTo>
                  <a:pt x="3062" y="1"/>
                  <a:pt x="2930" y="40"/>
                  <a:pt x="2752" y="138"/>
                </a:cubicBezTo>
                <a:cubicBezTo>
                  <a:pt x="2479" y="143"/>
                  <a:pt x="2273" y="280"/>
                  <a:pt x="2224" y="728"/>
                </a:cubicBezTo>
                <a:cubicBezTo>
                  <a:pt x="2208" y="839"/>
                  <a:pt x="2188" y="976"/>
                  <a:pt x="2031" y="1083"/>
                </a:cubicBezTo>
                <a:cubicBezTo>
                  <a:pt x="1938" y="1092"/>
                  <a:pt x="1761" y="1293"/>
                  <a:pt x="2009" y="1375"/>
                </a:cubicBezTo>
                <a:cubicBezTo>
                  <a:pt x="2240" y="1398"/>
                  <a:pt x="2330" y="1484"/>
                  <a:pt x="2335" y="1611"/>
                </a:cubicBezTo>
                <a:cubicBezTo>
                  <a:pt x="2373" y="1708"/>
                  <a:pt x="2363" y="1805"/>
                  <a:pt x="2297" y="1904"/>
                </a:cubicBezTo>
                <a:cubicBezTo>
                  <a:pt x="1620" y="2281"/>
                  <a:pt x="1223" y="3038"/>
                  <a:pt x="1086" y="4145"/>
                </a:cubicBezTo>
                <a:cubicBezTo>
                  <a:pt x="973" y="5252"/>
                  <a:pt x="679" y="5950"/>
                  <a:pt x="187" y="6189"/>
                </a:cubicBezTo>
                <a:cubicBezTo>
                  <a:pt x="1" y="6322"/>
                  <a:pt x="159" y="6373"/>
                  <a:pt x="539" y="6373"/>
                </a:cubicBezTo>
                <a:cubicBezTo>
                  <a:pt x="545" y="6373"/>
                  <a:pt x="551" y="6373"/>
                  <a:pt x="558" y="6373"/>
                </a:cubicBezTo>
                <a:lnTo>
                  <a:pt x="558" y="6373"/>
                </a:lnTo>
                <a:lnTo>
                  <a:pt x="218" y="6894"/>
                </a:lnTo>
                <a:cubicBezTo>
                  <a:pt x="202" y="6998"/>
                  <a:pt x="229" y="7057"/>
                  <a:pt x="312" y="7057"/>
                </a:cubicBezTo>
                <a:cubicBezTo>
                  <a:pt x="389" y="7057"/>
                  <a:pt x="515" y="7006"/>
                  <a:pt x="700" y="6894"/>
                </a:cubicBezTo>
                <a:cubicBezTo>
                  <a:pt x="841" y="6771"/>
                  <a:pt x="912" y="6620"/>
                  <a:pt x="896" y="6437"/>
                </a:cubicBezTo>
                <a:lnTo>
                  <a:pt x="896" y="6437"/>
                </a:lnTo>
                <a:lnTo>
                  <a:pt x="1091" y="6503"/>
                </a:lnTo>
                <a:cubicBezTo>
                  <a:pt x="1191" y="6892"/>
                  <a:pt x="1473" y="7208"/>
                  <a:pt x="1834" y="7493"/>
                </a:cubicBezTo>
                <a:cubicBezTo>
                  <a:pt x="1946" y="7432"/>
                  <a:pt x="2025" y="7354"/>
                  <a:pt x="2002" y="7218"/>
                </a:cubicBezTo>
                <a:cubicBezTo>
                  <a:pt x="2045" y="7218"/>
                  <a:pt x="2083" y="7219"/>
                  <a:pt x="2116" y="7219"/>
                </a:cubicBezTo>
                <a:cubicBezTo>
                  <a:pt x="2570" y="7219"/>
                  <a:pt x="2047" y="7208"/>
                  <a:pt x="2028" y="6894"/>
                </a:cubicBezTo>
                <a:cubicBezTo>
                  <a:pt x="2084" y="6764"/>
                  <a:pt x="2082" y="6628"/>
                  <a:pt x="2042" y="6490"/>
                </a:cubicBezTo>
                <a:cubicBezTo>
                  <a:pt x="2024" y="6392"/>
                  <a:pt x="1932" y="6364"/>
                  <a:pt x="1736" y="6364"/>
                </a:cubicBezTo>
                <a:cubicBezTo>
                  <a:pt x="1706" y="6364"/>
                  <a:pt x="1673" y="6365"/>
                  <a:pt x="1637" y="6366"/>
                </a:cubicBezTo>
                <a:cubicBezTo>
                  <a:pt x="1683" y="6257"/>
                  <a:pt x="1667" y="6103"/>
                  <a:pt x="1599" y="5995"/>
                </a:cubicBezTo>
                <a:cubicBezTo>
                  <a:pt x="1616" y="5970"/>
                  <a:pt x="1646" y="5959"/>
                  <a:pt x="1688" y="5959"/>
                </a:cubicBezTo>
                <a:cubicBezTo>
                  <a:pt x="1733" y="5959"/>
                  <a:pt x="1792" y="5972"/>
                  <a:pt x="1860" y="5995"/>
                </a:cubicBezTo>
                <a:cubicBezTo>
                  <a:pt x="1754" y="5877"/>
                  <a:pt x="1712" y="5761"/>
                  <a:pt x="1729" y="5643"/>
                </a:cubicBezTo>
                <a:cubicBezTo>
                  <a:pt x="1754" y="5608"/>
                  <a:pt x="1801" y="5593"/>
                  <a:pt x="1866" y="5593"/>
                </a:cubicBezTo>
                <a:cubicBezTo>
                  <a:pt x="1915" y="5593"/>
                  <a:pt x="1975" y="5602"/>
                  <a:pt x="2042" y="5617"/>
                </a:cubicBezTo>
                <a:cubicBezTo>
                  <a:pt x="1910" y="5495"/>
                  <a:pt x="1804" y="5349"/>
                  <a:pt x="1729" y="5188"/>
                </a:cubicBezTo>
                <a:cubicBezTo>
                  <a:pt x="1766" y="5106"/>
                  <a:pt x="1778" y="5030"/>
                  <a:pt x="1729" y="4966"/>
                </a:cubicBezTo>
                <a:cubicBezTo>
                  <a:pt x="1769" y="4931"/>
                  <a:pt x="1822" y="4916"/>
                  <a:pt x="1883" y="4916"/>
                </a:cubicBezTo>
                <a:cubicBezTo>
                  <a:pt x="1941" y="4916"/>
                  <a:pt x="2008" y="4930"/>
                  <a:pt x="2080" y="4952"/>
                </a:cubicBezTo>
                <a:cubicBezTo>
                  <a:pt x="1966" y="4639"/>
                  <a:pt x="1788" y="4657"/>
                  <a:pt x="1768" y="4509"/>
                </a:cubicBezTo>
                <a:cubicBezTo>
                  <a:pt x="1728" y="4384"/>
                  <a:pt x="1735" y="4266"/>
                  <a:pt x="1808" y="4159"/>
                </a:cubicBezTo>
                <a:cubicBezTo>
                  <a:pt x="1876" y="3895"/>
                  <a:pt x="2020" y="3791"/>
                  <a:pt x="2159" y="3791"/>
                </a:cubicBezTo>
                <a:cubicBezTo>
                  <a:pt x="2328" y="3791"/>
                  <a:pt x="2491" y="3942"/>
                  <a:pt x="2510" y="4145"/>
                </a:cubicBezTo>
                <a:cubicBezTo>
                  <a:pt x="2335" y="4544"/>
                  <a:pt x="2248" y="5000"/>
                  <a:pt x="2210" y="5486"/>
                </a:cubicBezTo>
                <a:cubicBezTo>
                  <a:pt x="2134" y="7666"/>
                  <a:pt x="3135" y="9782"/>
                  <a:pt x="2054" y="11908"/>
                </a:cubicBezTo>
                <a:cubicBezTo>
                  <a:pt x="2059" y="12018"/>
                  <a:pt x="1937" y="12101"/>
                  <a:pt x="1776" y="12101"/>
                </a:cubicBezTo>
                <a:cubicBezTo>
                  <a:pt x="1606" y="12101"/>
                  <a:pt x="1392" y="12009"/>
                  <a:pt x="1237" y="11759"/>
                </a:cubicBezTo>
                <a:cubicBezTo>
                  <a:pt x="1152" y="11641"/>
                  <a:pt x="1190" y="11491"/>
                  <a:pt x="1271" y="11444"/>
                </a:cubicBezTo>
                <a:cubicBezTo>
                  <a:pt x="1314" y="11421"/>
                  <a:pt x="1357" y="11410"/>
                  <a:pt x="1399" y="11410"/>
                </a:cubicBezTo>
                <a:cubicBezTo>
                  <a:pt x="1484" y="11410"/>
                  <a:pt x="1561" y="11456"/>
                  <a:pt x="1611" y="11543"/>
                </a:cubicBezTo>
                <a:cubicBezTo>
                  <a:pt x="1642" y="11315"/>
                  <a:pt x="1471" y="11177"/>
                  <a:pt x="1294" y="11177"/>
                </a:cubicBezTo>
                <a:cubicBezTo>
                  <a:pt x="1132" y="11177"/>
                  <a:pt x="964" y="11292"/>
                  <a:pt x="940" y="11559"/>
                </a:cubicBezTo>
                <a:cubicBezTo>
                  <a:pt x="777" y="11543"/>
                  <a:pt x="683" y="11399"/>
                  <a:pt x="607" y="11217"/>
                </a:cubicBezTo>
                <a:lnTo>
                  <a:pt x="607" y="11217"/>
                </a:lnTo>
                <a:cubicBezTo>
                  <a:pt x="570" y="11491"/>
                  <a:pt x="563" y="11755"/>
                  <a:pt x="666" y="11986"/>
                </a:cubicBezTo>
                <a:cubicBezTo>
                  <a:pt x="589" y="12030"/>
                  <a:pt x="503" y="12052"/>
                  <a:pt x="416" y="12052"/>
                </a:cubicBezTo>
                <a:cubicBezTo>
                  <a:pt x="363" y="12052"/>
                  <a:pt x="310" y="12044"/>
                  <a:pt x="258" y="12028"/>
                </a:cubicBezTo>
                <a:lnTo>
                  <a:pt x="258" y="12028"/>
                </a:lnTo>
                <a:cubicBezTo>
                  <a:pt x="391" y="12501"/>
                  <a:pt x="652" y="12716"/>
                  <a:pt x="1021" y="12716"/>
                </a:cubicBezTo>
                <a:cubicBezTo>
                  <a:pt x="1098" y="12716"/>
                  <a:pt x="1180" y="12707"/>
                  <a:pt x="1266" y="12689"/>
                </a:cubicBezTo>
                <a:cubicBezTo>
                  <a:pt x="1422" y="12642"/>
                  <a:pt x="1561" y="12617"/>
                  <a:pt x="1683" y="12617"/>
                </a:cubicBezTo>
                <a:cubicBezTo>
                  <a:pt x="1822" y="12617"/>
                  <a:pt x="1940" y="12650"/>
                  <a:pt x="2040" y="12722"/>
                </a:cubicBezTo>
                <a:cubicBezTo>
                  <a:pt x="2084" y="12954"/>
                  <a:pt x="2269" y="13045"/>
                  <a:pt x="2475" y="13045"/>
                </a:cubicBezTo>
                <a:cubicBezTo>
                  <a:pt x="2696" y="13045"/>
                  <a:pt x="2941" y="12940"/>
                  <a:pt x="3062" y="12788"/>
                </a:cubicBezTo>
                <a:cubicBezTo>
                  <a:pt x="3191" y="12831"/>
                  <a:pt x="3320" y="12853"/>
                  <a:pt x="3449" y="12853"/>
                </a:cubicBezTo>
                <a:cubicBezTo>
                  <a:pt x="3664" y="12853"/>
                  <a:pt x="3878" y="12791"/>
                  <a:pt x="4092" y="12658"/>
                </a:cubicBezTo>
                <a:cubicBezTo>
                  <a:pt x="4437" y="12842"/>
                  <a:pt x="4686" y="12925"/>
                  <a:pt x="4855" y="12925"/>
                </a:cubicBezTo>
                <a:cubicBezTo>
                  <a:pt x="5051" y="12925"/>
                  <a:pt x="5139" y="12814"/>
                  <a:pt x="5147" y="12618"/>
                </a:cubicBezTo>
                <a:cubicBezTo>
                  <a:pt x="5226" y="12579"/>
                  <a:pt x="5315" y="12566"/>
                  <a:pt x="5407" y="12566"/>
                </a:cubicBezTo>
                <a:cubicBezTo>
                  <a:pt x="5601" y="12566"/>
                  <a:pt x="5809" y="12624"/>
                  <a:pt x="5966" y="12624"/>
                </a:cubicBezTo>
                <a:cubicBezTo>
                  <a:pt x="6058" y="12624"/>
                  <a:pt x="6133" y="12604"/>
                  <a:pt x="6176" y="12539"/>
                </a:cubicBezTo>
                <a:cubicBezTo>
                  <a:pt x="6523" y="12444"/>
                  <a:pt x="6450" y="12227"/>
                  <a:pt x="6138" y="11941"/>
                </a:cubicBezTo>
                <a:cubicBezTo>
                  <a:pt x="6469" y="11922"/>
                  <a:pt x="6686" y="11842"/>
                  <a:pt x="6828" y="11719"/>
                </a:cubicBezTo>
                <a:cubicBezTo>
                  <a:pt x="6973" y="11499"/>
                  <a:pt x="6480" y="11093"/>
                  <a:pt x="6136" y="11093"/>
                </a:cubicBezTo>
                <a:cubicBezTo>
                  <a:pt x="6042" y="11093"/>
                  <a:pt x="5959" y="11124"/>
                  <a:pt x="5903" y="11198"/>
                </a:cubicBezTo>
                <a:cubicBezTo>
                  <a:pt x="5813" y="11332"/>
                  <a:pt x="5799" y="11535"/>
                  <a:pt x="5629" y="11628"/>
                </a:cubicBezTo>
                <a:cubicBezTo>
                  <a:pt x="5683" y="11339"/>
                  <a:pt x="5552" y="11201"/>
                  <a:pt x="5442" y="11201"/>
                </a:cubicBezTo>
                <a:cubicBezTo>
                  <a:pt x="5395" y="11201"/>
                  <a:pt x="5352" y="11226"/>
                  <a:pt x="5329" y="11276"/>
                </a:cubicBezTo>
                <a:cubicBezTo>
                  <a:pt x="5176" y="11633"/>
                  <a:pt x="4982" y="11781"/>
                  <a:pt x="4783" y="11781"/>
                </a:cubicBezTo>
                <a:cubicBezTo>
                  <a:pt x="4289" y="11781"/>
                  <a:pt x="3761" y="10873"/>
                  <a:pt x="3734" y="9980"/>
                </a:cubicBezTo>
                <a:cubicBezTo>
                  <a:pt x="3640" y="7767"/>
                  <a:pt x="4803" y="5965"/>
                  <a:pt x="3623" y="4138"/>
                </a:cubicBezTo>
                <a:cubicBezTo>
                  <a:pt x="3601" y="3881"/>
                  <a:pt x="3748" y="3719"/>
                  <a:pt x="3889" y="3719"/>
                </a:cubicBezTo>
                <a:cubicBezTo>
                  <a:pt x="3992" y="3719"/>
                  <a:pt x="4091" y="3806"/>
                  <a:pt x="4118" y="4008"/>
                </a:cubicBezTo>
                <a:cubicBezTo>
                  <a:pt x="4590" y="6751"/>
                  <a:pt x="5215" y="7637"/>
                  <a:pt x="5913" y="7637"/>
                </a:cubicBezTo>
                <a:cubicBezTo>
                  <a:pt x="6008" y="7637"/>
                  <a:pt x="6104" y="7620"/>
                  <a:pt x="6202" y="7590"/>
                </a:cubicBezTo>
                <a:cubicBezTo>
                  <a:pt x="5678" y="7432"/>
                  <a:pt x="5398" y="7158"/>
                  <a:pt x="5395" y="6757"/>
                </a:cubicBezTo>
                <a:lnTo>
                  <a:pt x="5395" y="6757"/>
                </a:lnTo>
                <a:cubicBezTo>
                  <a:pt x="5704" y="6939"/>
                  <a:pt x="6060" y="7017"/>
                  <a:pt x="6436" y="7043"/>
                </a:cubicBezTo>
                <a:cubicBezTo>
                  <a:pt x="6004" y="6875"/>
                  <a:pt x="5716" y="6613"/>
                  <a:pt x="5563" y="6262"/>
                </a:cubicBezTo>
                <a:lnTo>
                  <a:pt x="5563" y="6262"/>
                </a:lnTo>
                <a:cubicBezTo>
                  <a:pt x="5728" y="6398"/>
                  <a:pt x="5935" y="6422"/>
                  <a:pt x="6155" y="6432"/>
                </a:cubicBezTo>
                <a:cubicBezTo>
                  <a:pt x="5523" y="5952"/>
                  <a:pt x="5124" y="5118"/>
                  <a:pt x="4872" y="4204"/>
                </a:cubicBezTo>
                <a:cubicBezTo>
                  <a:pt x="4690" y="2692"/>
                  <a:pt x="4149" y="2383"/>
                  <a:pt x="3415" y="1923"/>
                </a:cubicBezTo>
                <a:cubicBezTo>
                  <a:pt x="3500" y="1884"/>
                  <a:pt x="3586" y="1865"/>
                  <a:pt x="3672" y="1865"/>
                </a:cubicBezTo>
                <a:cubicBezTo>
                  <a:pt x="4006" y="1865"/>
                  <a:pt x="4345" y="2156"/>
                  <a:pt x="4690" y="2692"/>
                </a:cubicBezTo>
                <a:lnTo>
                  <a:pt x="4508" y="2158"/>
                </a:lnTo>
                <a:lnTo>
                  <a:pt x="4508" y="2158"/>
                </a:lnTo>
                <a:cubicBezTo>
                  <a:pt x="4996" y="2418"/>
                  <a:pt x="5190" y="2588"/>
                  <a:pt x="5830" y="3421"/>
                </a:cubicBezTo>
                <a:cubicBezTo>
                  <a:pt x="5723" y="3074"/>
                  <a:pt x="5558" y="2751"/>
                  <a:pt x="5251" y="2484"/>
                </a:cubicBezTo>
                <a:lnTo>
                  <a:pt x="5251" y="2484"/>
                </a:lnTo>
                <a:cubicBezTo>
                  <a:pt x="5576" y="2540"/>
                  <a:pt x="5895" y="2862"/>
                  <a:pt x="6446" y="2862"/>
                </a:cubicBezTo>
                <a:cubicBezTo>
                  <a:pt x="6495" y="2862"/>
                  <a:pt x="6546" y="2859"/>
                  <a:pt x="6599" y="2854"/>
                </a:cubicBezTo>
                <a:cubicBezTo>
                  <a:pt x="6008" y="2684"/>
                  <a:pt x="5456" y="2380"/>
                  <a:pt x="5260" y="2010"/>
                </a:cubicBezTo>
                <a:cubicBezTo>
                  <a:pt x="5259" y="2009"/>
                  <a:pt x="5259" y="2008"/>
                  <a:pt x="5261" y="2008"/>
                </a:cubicBezTo>
                <a:cubicBezTo>
                  <a:pt x="5303" y="2008"/>
                  <a:pt x="6104" y="2453"/>
                  <a:pt x="6910" y="2453"/>
                </a:cubicBezTo>
                <a:cubicBezTo>
                  <a:pt x="6950" y="2453"/>
                  <a:pt x="6990" y="2452"/>
                  <a:pt x="7030" y="2449"/>
                </a:cubicBezTo>
                <a:lnTo>
                  <a:pt x="7031" y="2448"/>
                </a:lnTo>
                <a:cubicBezTo>
                  <a:pt x="5596" y="2378"/>
                  <a:pt x="5647" y="1153"/>
                  <a:pt x="3937" y="608"/>
                </a:cubicBezTo>
                <a:cubicBezTo>
                  <a:pt x="3510" y="563"/>
                  <a:pt x="3551" y="1"/>
                  <a:pt x="3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4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t>CHARACTER DESIGN</a:t>
            </a:r>
            <a:endParaRPr sz="4000" dirty="0"/>
          </a:p>
        </p:txBody>
      </p:sp>
      <p:sp>
        <p:nvSpPr>
          <p:cNvPr id="240" name="Google Shape;240;p42"/>
          <p:cNvSpPr txBox="1">
            <a:spLocks noGrp="1"/>
          </p:cNvSpPr>
          <p:nvPr>
            <p:ph type="subTitle" idx="3"/>
          </p:nvPr>
        </p:nvSpPr>
        <p:spPr>
          <a:xfrm>
            <a:off x="1390871" y="2408887"/>
            <a:ext cx="2707354" cy="1963607"/>
          </a:xfrm>
          <a:prstGeom prst="rect">
            <a:avLst/>
          </a:prstGeom>
        </p:spPr>
        <p:txBody>
          <a:bodyPr spcFirstLastPara="1" wrap="square" lIns="91425" tIns="91425" rIns="91425" bIns="91425" anchor="t" anchorCtr="0">
            <a:noAutofit/>
          </a:bodyPr>
          <a:lstStyle/>
          <a:p>
            <a:pPr marL="0" lvl="0" indent="0"/>
            <a:r>
              <a:rPr lang="en-US" sz="2000" b="1" dirty="0"/>
              <a:t>Art style chosen because it resembles real-life graphics, not fully real image &amp; it is my guider signature.</a:t>
            </a:r>
            <a:endParaRPr lang="en-ID" sz="2000" b="1" dirty="0"/>
          </a:p>
        </p:txBody>
      </p:sp>
      <p:sp>
        <p:nvSpPr>
          <p:cNvPr id="243" name="Google Shape;243;p42"/>
          <p:cNvSpPr txBox="1">
            <a:spLocks noGrp="1"/>
          </p:cNvSpPr>
          <p:nvPr>
            <p:ph type="subTitle" idx="4"/>
          </p:nvPr>
        </p:nvSpPr>
        <p:spPr>
          <a:xfrm>
            <a:off x="4944742" y="2411451"/>
            <a:ext cx="2909408" cy="1645159"/>
          </a:xfrm>
          <a:prstGeom prst="rect">
            <a:avLst/>
          </a:prstGeom>
        </p:spPr>
        <p:txBody>
          <a:bodyPr spcFirstLastPara="1" wrap="square" lIns="91425" tIns="91425" rIns="91425" bIns="91425" anchor="t" anchorCtr="0">
            <a:noAutofit/>
          </a:bodyPr>
          <a:lstStyle/>
          <a:p>
            <a:pPr marL="0" lvl="0" indent="0"/>
            <a:r>
              <a:rPr lang="en-ID" sz="2000" b="1" dirty="0"/>
              <a:t>There is research discussing about fear generated by triggering photographic sensory closer to the real-life.</a:t>
            </a:r>
          </a:p>
        </p:txBody>
      </p:sp>
      <p:sp>
        <p:nvSpPr>
          <p:cNvPr id="244" name="Google Shape;244;p42"/>
          <p:cNvSpPr/>
          <p:nvPr/>
        </p:nvSpPr>
        <p:spPr>
          <a:xfrm>
            <a:off x="6189039" y="1568788"/>
            <a:ext cx="420815" cy="572711"/>
          </a:xfrm>
          <a:custGeom>
            <a:avLst/>
            <a:gdLst/>
            <a:ahLst/>
            <a:cxnLst/>
            <a:rect l="l" t="t" r="r" b="b"/>
            <a:pathLst>
              <a:path w="9835" h="13385" extrusionOk="0">
                <a:moveTo>
                  <a:pt x="2870" y="5191"/>
                </a:moveTo>
                <a:cubicBezTo>
                  <a:pt x="3687" y="5191"/>
                  <a:pt x="4098" y="5601"/>
                  <a:pt x="4098" y="6420"/>
                </a:cubicBezTo>
                <a:cubicBezTo>
                  <a:pt x="4098" y="7376"/>
                  <a:pt x="3687" y="7921"/>
                  <a:pt x="2870" y="7921"/>
                </a:cubicBezTo>
                <a:cubicBezTo>
                  <a:pt x="2050" y="7921"/>
                  <a:pt x="1778" y="7376"/>
                  <a:pt x="1778" y="6557"/>
                </a:cubicBezTo>
                <a:cubicBezTo>
                  <a:pt x="1778" y="6144"/>
                  <a:pt x="1778" y="5736"/>
                  <a:pt x="2050" y="5601"/>
                </a:cubicBezTo>
                <a:cubicBezTo>
                  <a:pt x="2186" y="5327"/>
                  <a:pt x="2460" y="5191"/>
                  <a:pt x="2870" y="5191"/>
                </a:cubicBezTo>
                <a:close/>
                <a:moveTo>
                  <a:pt x="7102" y="5190"/>
                </a:moveTo>
                <a:cubicBezTo>
                  <a:pt x="7512" y="5190"/>
                  <a:pt x="7784" y="5327"/>
                  <a:pt x="7922" y="5601"/>
                </a:cubicBezTo>
                <a:cubicBezTo>
                  <a:pt x="8194" y="5736"/>
                  <a:pt x="8194" y="6009"/>
                  <a:pt x="8194" y="6418"/>
                </a:cubicBezTo>
                <a:cubicBezTo>
                  <a:pt x="8194" y="7375"/>
                  <a:pt x="7784" y="7921"/>
                  <a:pt x="7102" y="7921"/>
                </a:cubicBezTo>
                <a:cubicBezTo>
                  <a:pt x="6283" y="7921"/>
                  <a:pt x="5874" y="7376"/>
                  <a:pt x="5874" y="6557"/>
                </a:cubicBezTo>
                <a:cubicBezTo>
                  <a:pt x="5874" y="5738"/>
                  <a:pt x="6283" y="5190"/>
                  <a:pt x="7102" y="5190"/>
                </a:cubicBezTo>
                <a:close/>
                <a:moveTo>
                  <a:pt x="4917" y="7649"/>
                </a:moveTo>
                <a:cubicBezTo>
                  <a:pt x="5053" y="7921"/>
                  <a:pt x="5327" y="8194"/>
                  <a:pt x="5464" y="8468"/>
                </a:cubicBezTo>
                <a:cubicBezTo>
                  <a:pt x="5737" y="8605"/>
                  <a:pt x="5737" y="8878"/>
                  <a:pt x="5737" y="9013"/>
                </a:cubicBezTo>
                <a:cubicBezTo>
                  <a:pt x="5737" y="9287"/>
                  <a:pt x="5599" y="9423"/>
                  <a:pt x="5327" y="9423"/>
                </a:cubicBezTo>
                <a:cubicBezTo>
                  <a:pt x="5190" y="9423"/>
                  <a:pt x="5053" y="9423"/>
                  <a:pt x="4917" y="9287"/>
                </a:cubicBezTo>
                <a:cubicBezTo>
                  <a:pt x="4780" y="9423"/>
                  <a:pt x="4780" y="9423"/>
                  <a:pt x="4645" y="9423"/>
                </a:cubicBezTo>
                <a:cubicBezTo>
                  <a:pt x="4510" y="9423"/>
                  <a:pt x="4372" y="9423"/>
                  <a:pt x="4235" y="9287"/>
                </a:cubicBezTo>
                <a:cubicBezTo>
                  <a:pt x="4098" y="9287"/>
                  <a:pt x="4098" y="9150"/>
                  <a:pt x="4098" y="9013"/>
                </a:cubicBezTo>
                <a:cubicBezTo>
                  <a:pt x="4098" y="8876"/>
                  <a:pt x="4235" y="8605"/>
                  <a:pt x="4372" y="8468"/>
                </a:cubicBezTo>
                <a:cubicBezTo>
                  <a:pt x="4645" y="8194"/>
                  <a:pt x="4780" y="7921"/>
                  <a:pt x="4917" y="7649"/>
                </a:cubicBezTo>
                <a:close/>
                <a:moveTo>
                  <a:pt x="4917" y="0"/>
                </a:moveTo>
                <a:cubicBezTo>
                  <a:pt x="3414" y="0"/>
                  <a:pt x="2323" y="412"/>
                  <a:pt x="1367" y="1229"/>
                </a:cubicBezTo>
                <a:cubicBezTo>
                  <a:pt x="547" y="1913"/>
                  <a:pt x="1" y="3005"/>
                  <a:pt x="1" y="4235"/>
                </a:cubicBezTo>
                <a:cubicBezTo>
                  <a:pt x="1" y="5327"/>
                  <a:pt x="138" y="6146"/>
                  <a:pt x="410" y="6557"/>
                </a:cubicBezTo>
                <a:cubicBezTo>
                  <a:pt x="822" y="7239"/>
                  <a:pt x="1094" y="7649"/>
                  <a:pt x="1094" y="7921"/>
                </a:cubicBezTo>
                <a:lnTo>
                  <a:pt x="1229" y="9013"/>
                </a:lnTo>
                <a:lnTo>
                  <a:pt x="3142" y="9969"/>
                </a:lnTo>
                <a:lnTo>
                  <a:pt x="3552" y="10790"/>
                </a:lnTo>
                <a:cubicBezTo>
                  <a:pt x="3689" y="10790"/>
                  <a:pt x="3826" y="10790"/>
                  <a:pt x="4098" y="10925"/>
                </a:cubicBezTo>
                <a:lnTo>
                  <a:pt x="4917" y="10925"/>
                </a:lnTo>
                <a:cubicBezTo>
                  <a:pt x="5601" y="10925"/>
                  <a:pt x="6011" y="10790"/>
                  <a:pt x="6420" y="10790"/>
                </a:cubicBezTo>
                <a:lnTo>
                  <a:pt x="6693" y="9969"/>
                </a:lnTo>
                <a:lnTo>
                  <a:pt x="8605" y="9013"/>
                </a:lnTo>
                <a:lnTo>
                  <a:pt x="8741" y="7921"/>
                </a:lnTo>
                <a:cubicBezTo>
                  <a:pt x="8878" y="7649"/>
                  <a:pt x="8878" y="7512"/>
                  <a:pt x="8878" y="7375"/>
                </a:cubicBezTo>
                <a:cubicBezTo>
                  <a:pt x="9560" y="6418"/>
                  <a:pt x="9834" y="5327"/>
                  <a:pt x="9834" y="4235"/>
                </a:cubicBezTo>
                <a:cubicBezTo>
                  <a:pt x="9834" y="3005"/>
                  <a:pt x="9425" y="1911"/>
                  <a:pt x="8468" y="1229"/>
                </a:cubicBezTo>
                <a:cubicBezTo>
                  <a:pt x="7512" y="412"/>
                  <a:pt x="6420" y="0"/>
                  <a:pt x="4917" y="0"/>
                </a:cubicBezTo>
                <a:close/>
                <a:moveTo>
                  <a:pt x="2732" y="10242"/>
                </a:moveTo>
                <a:lnTo>
                  <a:pt x="2186" y="10379"/>
                </a:lnTo>
                <a:lnTo>
                  <a:pt x="2595" y="11745"/>
                </a:lnTo>
                <a:lnTo>
                  <a:pt x="3414" y="12427"/>
                </a:lnTo>
                <a:cubicBezTo>
                  <a:pt x="3687" y="13110"/>
                  <a:pt x="4234" y="13385"/>
                  <a:pt x="4916" y="13385"/>
                </a:cubicBezTo>
                <a:cubicBezTo>
                  <a:pt x="5190" y="13385"/>
                  <a:pt x="5599" y="13246"/>
                  <a:pt x="5737" y="13110"/>
                </a:cubicBezTo>
                <a:cubicBezTo>
                  <a:pt x="6009" y="12973"/>
                  <a:pt x="6283" y="12701"/>
                  <a:pt x="6419" y="12427"/>
                </a:cubicBezTo>
                <a:lnTo>
                  <a:pt x="7238" y="11745"/>
                </a:lnTo>
                <a:lnTo>
                  <a:pt x="7649" y="10379"/>
                </a:lnTo>
                <a:lnTo>
                  <a:pt x="7102" y="10242"/>
                </a:lnTo>
                <a:cubicBezTo>
                  <a:pt x="6965" y="10379"/>
                  <a:pt x="6965" y="10514"/>
                  <a:pt x="6965" y="10514"/>
                </a:cubicBezTo>
                <a:cubicBezTo>
                  <a:pt x="6693" y="11063"/>
                  <a:pt x="6556" y="11335"/>
                  <a:pt x="6283" y="11470"/>
                </a:cubicBezTo>
                <a:cubicBezTo>
                  <a:pt x="6011" y="11743"/>
                  <a:pt x="5464" y="11743"/>
                  <a:pt x="4916" y="11743"/>
                </a:cubicBezTo>
                <a:cubicBezTo>
                  <a:pt x="4234" y="11743"/>
                  <a:pt x="3824" y="11743"/>
                  <a:pt x="3552" y="11470"/>
                </a:cubicBezTo>
                <a:cubicBezTo>
                  <a:pt x="3277" y="11335"/>
                  <a:pt x="3142" y="11063"/>
                  <a:pt x="2870" y="10514"/>
                </a:cubicBezTo>
                <a:cubicBezTo>
                  <a:pt x="2870" y="10514"/>
                  <a:pt x="2732" y="10379"/>
                  <a:pt x="2732" y="1024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 name="Google Shape;245;p42"/>
          <p:cNvGrpSpPr/>
          <p:nvPr/>
        </p:nvGrpSpPr>
        <p:grpSpPr>
          <a:xfrm>
            <a:off x="2538321" y="1579337"/>
            <a:ext cx="412455" cy="551338"/>
            <a:chOff x="5659056" y="3858345"/>
            <a:chExt cx="259798" cy="347278"/>
          </a:xfrm>
        </p:grpSpPr>
        <p:sp>
          <p:nvSpPr>
            <p:cNvPr id="246" name="Google Shape;246;p42"/>
            <p:cNvSpPr/>
            <p:nvPr/>
          </p:nvSpPr>
          <p:spPr>
            <a:xfrm>
              <a:off x="5659056" y="4063219"/>
              <a:ext cx="259798" cy="142404"/>
            </a:xfrm>
            <a:custGeom>
              <a:avLst/>
              <a:gdLst/>
              <a:ahLst/>
              <a:cxnLst/>
              <a:rect l="l" t="t" r="r" b="b"/>
              <a:pathLst>
                <a:path w="9640" h="5284" extrusionOk="0">
                  <a:moveTo>
                    <a:pt x="1031" y="0"/>
                  </a:moveTo>
                  <a:cubicBezTo>
                    <a:pt x="920" y="0"/>
                    <a:pt x="809" y="27"/>
                    <a:pt x="710" y="77"/>
                  </a:cubicBezTo>
                  <a:cubicBezTo>
                    <a:pt x="521" y="205"/>
                    <a:pt x="425" y="365"/>
                    <a:pt x="425" y="554"/>
                  </a:cubicBezTo>
                  <a:cubicBezTo>
                    <a:pt x="425" y="735"/>
                    <a:pt x="521" y="920"/>
                    <a:pt x="710" y="1109"/>
                  </a:cubicBezTo>
                  <a:cubicBezTo>
                    <a:pt x="236" y="1134"/>
                    <a:pt x="0" y="1328"/>
                    <a:pt x="0" y="1687"/>
                  </a:cubicBezTo>
                  <a:cubicBezTo>
                    <a:pt x="0" y="1753"/>
                    <a:pt x="9" y="1819"/>
                    <a:pt x="26" y="1882"/>
                  </a:cubicBezTo>
                  <a:cubicBezTo>
                    <a:pt x="122" y="2165"/>
                    <a:pt x="302" y="2307"/>
                    <a:pt x="568" y="2307"/>
                  </a:cubicBezTo>
                  <a:cubicBezTo>
                    <a:pt x="816" y="2307"/>
                    <a:pt x="1087" y="2212"/>
                    <a:pt x="1380" y="2022"/>
                  </a:cubicBezTo>
                  <a:lnTo>
                    <a:pt x="3131" y="2654"/>
                  </a:lnTo>
                  <a:lnTo>
                    <a:pt x="1404" y="3272"/>
                  </a:lnTo>
                  <a:cubicBezTo>
                    <a:pt x="1104" y="3058"/>
                    <a:pt x="838" y="2951"/>
                    <a:pt x="606" y="2951"/>
                  </a:cubicBezTo>
                  <a:cubicBezTo>
                    <a:pt x="332" y="2951"/>
                    <a:pt x="139" y="3093"/>
                    <a:pt x="26" y="3376"/>
                  </a:cubicBezTo>
                  <a:cubicBezTo>
                    <a:pt x="9" y="3439"/>
                    <a:pt x="0" y="3504"/>
                    <a:pt x="0" y="3569"/>
                  </a:cubicBezTo>
                  <a:cubicBezTo>
                    <a:pt x="0" y="3930"/>
                    <a:pt x="236" y="4122"/>
                    <a:pt x="710" y="4148"/>
                  </a:cubicBezTo>
                  <a:cubicBezTo>
                    <a:pt x="521" y="4338"/>
                    <a:pt x="425" y="4523"/>
                    <a:pt x="425" y="4704"/>
                  </a:cubicBezTo>
                  <a:cubicBezTo>
                    <a:pt x="425" y="4891"/>
                    <a:pt x="521" y="5051"/>
                    <a:pt x="710" y="5181"/>
                  </a:cubicBezTo>
                  <a:cubicBezTo>
                    <a:pt x="830" y="5250"/>
                    <a:pt x="946" y="5283"/>
                    <a:pt x="1057" y="5283"/>
                  </a:cubicBezTo>
                  <a:cubicBezTo>
                    <a:pt x="1408" y="5283"/>
                    <a:pt x="1661" y="4983"/>
                    <a:pt x="1817" y="4381"/>
                  </a:cubicBezTo>
                  <a:lnTo>
                    <a:pt x="4818" y="3286"/>
                  </a:lnTo>
                  <a:lnTo>
                    <a:pt x="7820" y="4381"/>
                  </a:lnTo>
                  <a:cubicBezTo>
                    <a:pt x="7975" y="4983"/>
                    <a:pt x="8233" y="5283"/>
                    <a:pt x="8593" y="5283"/>
                  </a:cubicBezTo>
                  <a:cubicBezTo>
                    <a:pt x="8697" y="5283"/>
                    <a:pt x="8808" y="5250"/>
                    <a:pt x="8929" y="5181"/>
                  </a:cubicBezTo>
                  <a:cubicBezTo>
                    <a:pt x="9125" y="5051"/>
                    <a:pt x="9224" y="4893"/>
                    <a:pt x="9224" y="4704"/>
                  </a:cubicBezTo>
                  <a:cubicBezTo>
                    <a:pt x="9224" y="4523"/>
                    <a:pt x="9131" y="4338"/>
                    <a:pt x="8942" y="4148"/>
                  </a:cubicBezTo>
                  <a:cubicBezTo>
                    <a:pt x="9405" y="4124"/>
                    <a:pt x="9637" y="3930"/>
                    <a:pt x="9637" y="3569"/>
                  </a:cubicBezTo>
                  <a:cubicBezTo>
                    <a:pt x="9637" y="3504"/>
                    <a:pt x="9631" y="3439"/>
                    <a:pt x="9613" y="3376"/>
                  </a:cubicBezTo>
                  <a:cubicBezTo>
                    <a:pt x="9511" y="3093"/>
                    <a:pt x="9322" y="2951"/>
                    <a:pt x="9046" y="2951"/>
                  </a:cubicBezTo>
                  <a:cubicBezTo>
                    <a:pt x="8815" y="2951"/>
                    <a:pt x="8544" y="3062"/>
                    <a:pt x="8235" y="3286"/>
                  </a:cubicBezTo>
                  <a:lnTo>
                    <a:pt x="6520" y="2654"/>
                  </a:lnTo>
                  <a:lnTo>
                    <a:pt x="8261" y="2022"/>
                  </a:lnTo>
                  <a:cubicBezTo>
                    <a:pt x="8553" y="2212"/>
                    <a:pt x="8823" y="2307"/>
                    <a:pt x="9073" y="2307"/>
                  </a:cubicBezTo>
                  <a:cubicBezTo>
                    <a:pt x="9348" y="2307"/>
                    <a:pt x="9528" y="2165"/>
                    <a:pt x="9613" y="1882"/>
                  </a:cubicBezTo>
                  <a:cubicBezTo>
                    <a:pt x="9631" y="1819"/>
                    <a:pt x="9639" y="1753"/>
                    <a:pt x="9639" y="1687"/>
                  </a:cubicBezTo>
                  <a:cubicBezTo>
                    <a:pt x="9639" y="1328"/>
                    <a:pt x="9407" y="1136"/>
                    <a:pt x="8943" y="1109"/>
                  </a:cubicBezTo>
                  <a:cubicBezTo>
                    <a:pt x="9132" y="920"/>
                    <a:pt x="9228" y="735"/>
                    <a:pt x="9228" y="554"/>
                  </a:cubicBezTo>
                  <a:cubicBezTo>
                    <a:pt x="9228" y="365"/>
                    <a:pt x="9127" y="207"/>
                    <a:pt x="8931" y="77"/>
                  </a:cubicBezTo>
                  <a:cubicBezTo>
                    <a:pt x="8830" y="27"/>
                    <a:pt x="8721" y="0"/>
                    <a:pt x="8608" y="0"/>
                  </a:cubicBezTo>
                  <a:cubicBezTo>
                    <a:pt x="8230" y="0"/>
                    <a:pt x="7973" y="304"/>
                    <a:pt x="7836" y="915"/>
                  </a:cubicBezTo>
                  <a:lnTo>
                    <a:pt x="4820" y="2036"/>
                  </a:lnTo>
                  <a:lnTo>
                    <a:pt x="1805" y="941"/>
                  </a:lnTo>
                  <a:cubicBezTo>
                    <a:pt x="1666" y="313"/>
                    <a:pt x="1409" y="0"/>
                    <a:pt x="10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2"/>
            <p:cNvSpPr/>
            <p:nvPr/>
          </p:nvSpPr>
          <p:spPr>
            <a:xfrm>
              <a:off x="5659784" y="3858345"/>
              <a:ext cx="258693" cy="231986"/>
            </a:xfrm>
            <a:custGeom>
              <a:avLst/>
              <a:gdLst/>
              <a:ahLst/>
              <a:cxnLst/>
              <a:rect l="l" t="t" r="r" b="b"/>
              <a:pathLst>
                <a:path w="9599" h="8608" extrusionOk="0">
                  <a:moveTo>
                    <a:pt x="2757" y="2514"/>
                  </a:moveTo>
                  <a:cubicBezTo>
                    <a:pt x="3118" y="2514"/>
                    <a:pt x="3427" y="2662"/>
                    <a:pt x="3684" y="2958"/>
                  </a:cubicBezTo>
                  <a:cubicBezTo>
                    <a:pt x="3942" y="3253"/>
                    <a:pt x="4071" y="3613"/>
                    <a:pt x="4071" y="4033"/>
                  </a:cubicBezTo>
                  <a:cubicBezTo>
                    <a:pt x="4071" y="4454"/>
                    <a:pt x="3942" y="4812"/>
                    <a:pt x="3685" y="5109"/>
                  </a:cubicBezTo>
                  <a:cubicBezTo>
                    <a:pt x="3430" y="5404"/>
                    <a:pt x="3121" y="5553"/>
                    <a:pt x="2763" y="5553"/>
                  </a:cubicBezTo>
                  <a:cubicBezTo>
                    <a:pt x="2761" y="5553"/>
                    <a:pt x="2759" y="5553"/>
                    <a:pt x="2757" y="5553"/>
                  </a:cubicBezTo>
                  <a:cubicBezTo>
                    <a:pt x="2398" y="5553"/>
                    <a:pt x="2089" y="5405"/>
                    <a:pt x="1830" y="5109"/>
                  </a:cubicBezTo>
                  <a:cubicBezTo>
                    <a:pt x="1573" y="4814"/>
                    <a:pt x="1443" y="4454"/>
                    <a:pt x="1443" y="4033"/>
                  </a:cubicBezTo>
                  <a:cubicBezTo>
                    <a:pt x="1443" y="3613"/>
                    <a:pt x="1572" y="3253"/>
                    <a:pt x="1830" y="2958"/>
                  </a:cubicBezTo>
                  <a:lnTo>
                    <a:pt x="1828" y="2958"/>
                  </a:lnTo>
                  <a:cubicBezTo>
                    <a:pt x="2087" y="2662"/>
                    <a:pt x="2396" y="2514"/>
                    <a:pt x="2757" y="2514"/>
                  </a:cubicBezTo>
                  <a:close/>
                  <a:moveTo>
                    <a:pt x="6712" y="2514"/>
                  </a:moveTo>
                  <a:cubicBezTo>
                    <a:pt x="7082" y="2514"/>
                    <a:pt x="7394" y="2662"/>
                    <a:pt x="7648" y="2958"/>
                  </a:cubicBezTo>
                  <a:cubicBezTo>
                    <a:pt x="7901" y="3253"/>
                    <a:pt x="8028" y="3613"/>
                    <a:pt x="8028" y="4033"/>
                  </a:cubicBezTo>
                  <a:cubicBezTo>
                    <a:pt x="8028" y="4454"/>
                    <a:pt x="7901" y="4814"/>
                    <a:pt x="7648" y="5109"/>
                  </a:cubicBezTo>
                  <a:cubicBezTo>
                    <a:pt x="7394" y="5405"/>
                    <a:pt x="7082" y="5555"/>
                    <a:pt x="6712" y="5555"/>
                  </a:cubicBezTo>
                  <a:cubicBezTo>
                    <a:pt x="6353" y="5555"/>
                    <a:pt x="6046" y="5407"/>
                    <a:pt x="5792" y="5110"/>
                  </a:cubicBezTo>
                  <a:cubicBezTo>
                    <a:pt x="5539" y="4814"/>
                    <a:pt x="5412" y="4456"/>
                    <a:pt x="5412" y="4034"/>
                  </a:cubicBezTo>
                  <a:cubicBezTo>
                    <a:pt x="5412" y="3613"/>
                    <a:pt x="5539" y="3255"/>
                    <a:pt x="5792" y="2958"/>
                  </a:cubicBezTo>
                  <a:cubicBezTo>
                    <a:pt x="6046" y="2662"/>
                    <a:pt x="6353" y="2514"/>
                    <a:pt x="6712" y="2514"/>
                  </a:cubicBezTo>
                  <a:close/>
                  <a:moveTo>
                    <a:pt x="4793" y="5669"/>
                  </a:moveTo>
                  <a:cubicBezTo>
                    <a:pt x="4912" y="5669"/>
                    <a:pt x="5025" y="5759"/>
                    <a:pt x="5133" y="5938"/>
                  </a:cubicBezTo>
                  <a:cubicBezTo>
                    <a:pt x="5240" y="6117"/>
                    <a:pt x="5294" y="6285"/>
                    <a:pt x="5294" y="6447"/>
                  </a:cubicBezTo>
                  <a:cubicBezTo>
                    <a:pt x="5294" y="6693"/>
                    <a:pt x="5131" y="6816"/>
                    <a:pt x="4805" y="6816"/>
                  </a:cubicBezTo>
                  <a:cubicBezTo>
                    <a:pt x="4590" y="6816"/>
                    <a:pt x="4432" y="6761"/>
                    <a:pt x="4328" y="6651"/>
                  </a:cubicBezTo>
                  <a:cubicBezTo>
                    <a:pt x="4267" y="6580"/>
                    <a:pt x="4234" y="6488"/>
                    <a:pt x="4237" y="6395"/>
                  </a:cubicBezTo>
                  <a:cubicBezTo>
                    <a:pt x="4237" y="6235"/>
                    <a:pt x="4300" y="6074"/>
                    <a:pt x="4425" y="5910"/>
                  </a:cubicBezTo>
                  <a:cubicBezTo>
                    <a:pt x="4550" y="5751"/>
                    <a:pt x="4671" y="5669"/>
                    <a:pt x="4793" y="5669"/>
                  </a:cubicBezTo>
                  <a:close/>
                  <a:moveTo>
                    <a:pt x="4793" y="1"/>
                  </a:moveTo>
                  <a:cubicBezTo>
                    <a:pt x="3521" y="1"/>
                    <a:pt x="2443" y="379"/>
                    <a:pt x="1559" y="1134"/>
                  </a:cubicBezTo>
                  <a:cubicBezTo>
                    <a:pt x="718" y="1856"/>
                    <a:pt x="216" y="2767"/>
                    <a:pt x="53" y="3866"/>
                  </a:cubicBezTo>
                  <a:cubicBezTo>
                    <a:pt x="18" y="4036"/>
                    <a:pt x="1" y="4208"/>
                    <a:pt x="1" y="4381"/>
                  </a:cubicBezTo>
                  <a:cubicBezTo>
                    <a:pt x="1" y="5103"/>
                    <a:pt x="237" y="5735"/>
                    <a:pt x="709" y="6275"/>
                  </a:cubicBezTo>
                  <a:cubicBezTo>
                    <a:pt x="1181" y="6816"/>
                    <a:pt x="1848" y="7212"/>
                    <a:pt x="2707" y="7460"/>
                  </a:cubicBezTo>
                  <a:lnTo>
                    <a:pt x="2707" y="7655"/>
                  </a:lnTo>
                  <a:cubicBezTo>
                    <a:pt x="2707" y="7894"/>
                    <a:pt x="2788" y="8097"/>
                    <a:pt x="2951" y="8259"/>
                  </a:cubicBezTo>
                  <a:cubicBezTo>
                    <a:pt x="3114" y="8422"/>
                    <a:pt x="3316" y="8512"/>
                    <a:pt x="3557" y="8531"/>
                  </a:cubicBezTo>
                  <a:cubicBezTo>
                    <a:pt x="3592" y="8533"/>
                    <a:pt x="3627" y="8535"/>
                    <a:pt x="3660" y="8535"/>
                  </a:cubicBezTo>
                  <a:cubicBezTo>
                    <a:pt x="3857" y="8535"/>
                    <a:pt x="4008" y="8490"/>
                    <a:pt x="4111" y="8401"/>
                  </a:cubicBezTo>
                  <a:cubicBezTo>
                    <a:pt x="4291" y="8535"/>
                    <a:pt x="4510" y="8607"/>
                    <a:pt x="4734" y="8607"/>
                  </a:cubicBezTo>
                  <a:cubicBezTo>
                    <a:pt x="4737" y="8607"/>
                    <a:pt x="4740" y="8607"/>
                    <a:pt x="4742" y="8607"/>
                  </a:cubicBezTo>
                  <a:cubicBezTo>
                    <a:pt x="4954" y="8607"/>
                    <a:pt x="5162" y="8540"/>
                    <a:pt x="5334" y="8415"/>
                  </a:cubicBezTo>
                  <a:cubicBezTo>
                    <a:pt x="5436" y="8494"/>
                    <a:pt x="5578" y="8535"/>
                    <a:pt x="5761" y="8535"/>
                  </a:cubicBezTo>
                  <a:cubicBezTo>
                    <a:pt x="5794" y="8535"/>
                    <a:pt x="5828" y="8534"/>
                    <a:pt x="5863" y="8531"/>
                  </a:cubicBezTo>
                  <a:cubicBezTo>
                    <a:pt x="6103" y="8505"/>
                    <a:pt x="6304" y="8413"/>
                    <a:pt x="6467" y="8253"/>
                  </a:cubicBezTo>
                  <a:cubicBezTo>
                    <a:pt x="6631" y="8094"/>
                    <a:pt x="6712" y="7894"/>
                    <a:pt x="6712" y="7655"/>
                  </a:cubicBezTo>
                  <a:lnTo>
                    <a:pt x="6712" y="7512"/>
                  </a:lnTo>
                  <a:cubicBezTo>
                    <a:pt x="7641" y="7273"/>
                    <a:pt x="8357" y="6868"/>
                    <a:pt x="8864" y="6301"/>
                  </a:cubicBezTo>
                  <a:cubicBezTo>
                    <a:pt x="9354" y="5759"/>
                    <a:pt x="9598" y="5121"/>
                    <a:pt x="9598" y="4381"/>
                  </a:cubicBezTo>
                  <a:cubicBezTo>
                    <a:pt x="9598" y="4208"/>
                    <a:pt x="9581" y="4036"/>
                    <a:pt x="9548" y="3866"/>
                  </a:cubicBezTo>
                  <a:cubicBezTo>
                    <a:pt x="9376" y="2767"/>
                    <a:pt x="8869" y="1860"/>
                    <a:pt x="8028" y="1148"/>
                  </a:cubicBezTo>
                  <a:cubicBezTo>
                    <a:pt x="7143" y="383"/>
                    <a:pt x="6065" y="1"/>
                    <a:pt x="47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228029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t>Player Movement</a:t>
            </a:r>
            <a:endParaRPr dirty="0"/>
          </a:p>
        </p:txBody>
      </p:sp>
      <p:sp>
        <p:nvSpPr>
          <p:cNvPr id="402" name="Google Shape;402;p51"/>
          <p:cNvSpPr txBox="1">
            <a:spLocks noGrp="1"/>
          </p:cNvSpPr>
          <p:nvPr>
            <p:ph type="subTitle" idx="3"/>
          </p:nvPr>
        </p:nvSpPr>
        <p:spPr>
          <a:xfrm>
            <a:off x="1720087" y="3549535"/>
            <a:ext cx="723207" cy="432261"/>
          </a:xfrm>
          <a:prstGeom prst="rect">
            <a:avLst/>
          </a:prstGeom>
        </p:spPr>
        <p:txBody>
          <a:bodyPr spcFirstLastPara="1" wrap="square" lIns="91425" tIns="91425" rIns="91425" bIns="91425" anchor="t" anchorCtr="0">
            <a:noAutofit/>
          </a:bodyPr>
          <a:lstStyle/>
          <a:p>
            <a:r>
              <a:rPr lang="en-US" b="1" dirty="0"/>
              <a:t>Idle</a:t>
            </a:r>
          </a:p>
        </p:txBody>
      </p:sp>
      <p:pic>
        <p:nvPicPr>
          <p:cNvPr id="3" name="Picture 2">
            <a:extLst>
              <a:ext uri="{FF2B5EF4-FFF2-40B4-BE49-F238E27FC236}">
                <a16:creationId xmlns:a16="http://schemas.microsoft.com/office/drawing/2014/main" id="{B91C18DE-CBDC-4329-A677-AFCF2A63A625}"/>
              </a:ext>
            </a:extLst>
          </p:cNvPr>
          <p:cNvPicPr>
            <a:picLocks noChangeAspect="1"/>
          </p:cNvPicPr>
          <p:nvPr/>
        </p:nvPicPr>
        <p:blipFill>
          <a:blip r:embed="rId3"/>
          <a:srcRect/>
          <a:stretch/>
        </p:blipFill>
        <p:spPr>
          <a:xfrm>
            <a:off x="1362174" y="1301439"/>
            <a:ext cx="1439035" cy="2248095"/>
          </a:xfrm>
          <a:prstGeom prst="rect">
            <a:avLst/>
          </a:prstGeom>
        </p:spPr>
      </p:pic>
      <p:pic>
        <p:nvPicPr>
          <p:cNvPr id="7" name="Picture 6">
            <a:extLst>
              <a:ext uri="{FF2B5EF4-FFF2-40B4-BE49-F238E27FC236}">
                <a16:creationId xmlns:a16="http://schemas.microsoft.com/office/drawing/2014/main" id="{B9B9E5AF-D18D-43A3-9C1A-6AB890DF2032}"/>
              </a:ext>
            </a:extLst>
          </p:cNvPr>
          <p:cNvPicPr>
            <a:picLocks noChangeAspect="1"/>
          </p:cNvPicPr>
          <p:nvPr/>
        </p:nvPicPr>
        <p:blipFill rotWithShape="1">
          <a:blip r:embed="rId4"/>
          <a:srcRect b="972"/>
          <a:stretch/>
        </p:blipFill>
        <p:spPr>
          <a:xfrm>
            <a:off x="3882330" y="1301438"/>
            <a:ext cx="1379340" cy="2248095"/>
          </a:xfrm>
          <a:prstGeom prst="rect">
            <a:avLst/>
          </a:prstGeom>
        </p:spPr>
      </p:pic>
      <p:sp>
        <p:nvSpPr>
          <p:cNvPr id="12" name="Google Shape;402;p51">
            <a:extLst>
              <a:ext uri="{FF2B5EF4-FFF2-40B4-BE49-F238E27FC236}">
                <a16:creationId xmlns:a16="http://schemas.microsoft.com/office/drawing/2014/main" id="{FBC9580D-5BF6-4065-83B7-1578A8AA4303}"/>
              </a:ext>
            </a:extLst>
          </p:cNvPr>
          <p:cNvSpPr txBox="1">
            <a:spLocks/>
          </p:cNvSpPr>
          <p:nvPr/>
        </p:nvSpPr>
        <p:spPr>
          <a:xfrm>
            <a:off x="4023360" y="3526812"/>
            <a:ext cx="1007918" cy="43226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2pPr>
            <a:lvl3pPr marL="1371600" marR="0" lvl="2"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3pPr>
            <a:lvl4pPr marL="1828800" marR="0" lvl="3"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4pPr>
            <a:lvl5pPr marL="2286000" marR="0" lvl="4"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5pPr>
            <a:lvl6pPr marL="2743200" marR="0" lvl="5"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6pPr>
            <a:lvl7pPr marL="3200400" marR="0" lvl="6"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7pPr>
            <a:lvl8pPr marL="3657600" marR="0" lvl="7"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8pPr>
            <a:lvl9pPr marL="4114800" marR="0" lvl="8"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9pPr>
          </a:lstStyle>
          <a:p>
            <a:r>
              <a:rPr lang="en-US" b="1" dirty="0"/>
              <a:t>Moving</a:t>
            </a:r>
          </a:p>
        </p:txBody>
      </p:sp>
      <p:pic>
        <p:nvPicPr>
          <p:cNvPr id="4" name="Picture 3">
            <a:extLst>
              <a:ext uri="{FF2B5EF4-FFF2-40B4-BE49-F238E27FC236}">
                <a16:creationId xmlns:a16="http://schemas.microsoft.com/office/drawing/2014/main" id="{1748FC75-ACAE-4404-8C3E-C3EC5D97712A}"/>
              </a:ext>
            </a:extLst>
          </p:cNvPr>
          <p:cNvPicPr>
            <a:picLocks noChangeAspect="1"/>
          </p:cNvPicPr>
          <p:nvPr/>
        </p:nvPicPr>
        <p:blipFill rotWithShape="1">
          <a:blip r:embed="rId5"/>
          <a:srcRect l="35359" t="21267" r="34711" b="284"/>
          <a:stretch/>
        </p:blipFill>
        <p:spPr>
          <a:xfrm>
            <a:off x="6253429" y="1301438"/>
            <a:ext cx="1528396" cy="2257005"/>
          </a:xfrm>
          <a:prstGeom prst="rect">
            <a:avLst/>
          </a:prstGeom>
        </p:spPr>
      </p:pic>
      <p:sp>
        <p:nvSpPr>
          <p:cNvPr id="9" name="Google Shape;402;p51">
            <a:extLst>
              <a:ext uri="{FF2B5EF4-FFF2-40B4-BE49-F238E27FC236}">
                <a16:creationId xmlns:a16="http://schemas.microsoft.com/office/drawing/2014/main" id="{A9C867E5-2740-46C0-AFBE-CEA7F1A631A7}"/>
              </a:ext>
            </a:extLst>
          </p:cNvPr>
          <p:cNvSpPr txBox="1">
            <a:spLocks/>
          </p:cNvSpPr>
          <p:nvPr/>
        </p:nvSpPr>
        <p:spPr>
          <a:xfrm>
            <a:off x="6340812" y="3549533"/>
            <a:ext cx="1441013" cy="43226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2pPr>
            <a:lvl3pPr marL="1371600" marR="0" lvl="2"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3pPr>
            <a:lvl4pPr marL="1828800" marR="0" lvl="3"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4pPr>
            <a:lvl5pPr marL="2286000" marR="0" lvl="4"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5pPr>
            <a:lvl6pPr marL="2743200" marR="0" lvl="5"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6pPr>
            <a:lvl7pPr marL="3200400" marR="0" lvl="6"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7pPr>
            <a:lvl8pPr marL="3657600" marR="0" lvl="7"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8pPr>
            <a:lvl9pPr marL="4114800" marR="0" lvl="8"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9pPr>
          </a:lstStyle>
          <a:p>
            <a:r>
              <a:rPr lang="en-US" b="1" dirty="0"/>
              <a:t>Swimming</a:t>
            </a:r>
          </a:p>
        </p:txBody>
      </p:sp>
    </p:spTree>
    <p:extLst>
      <p:ext uri="{BB962C8B-B14F-4D97-AF65-F5344CB8AC3E}">
        <p14:creationId xmlns:p14="http://schemas.microsoft.com/office/powerpoint/2010/main" val="24540042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t>GHOST DESIGN</a:t>
            </a:r>
            <a:endParaRPr dirty="0"/>
          </a:p>
        </p:txBody>
      </p:sp>
      <p:sp>
        <p:nvSpPr>
          <p:cNvPr id="402" name="Google Shape;402;p51"/>
          <p:cNvSpPr txBox="1">
            <a:spLocks noGrp="1"/>
          </p:cNvSpPr>
          <p:nvPr>
            <p:ph type="subTitle" idx="3"/>
          </p:nvPr>
        </p:nvSpPr>
        <p:spPr>
          <a:xfrm>
            <a:off x="974256" y="3549535"/>
            <a:ext cx="1596043" cy="432261"/>
          </a:xfrm>
          <a:prstGeom prst="rect">
            <a:avLst/>
          </a:prstGeom>
        </p:spPr>
        <p:txBody>
          <a:bodyPr spcFirstLastPara="1" wrap="square" lIns="91425" tIns="91425" rIns="91425" bIns="91425" anchor="t" anchorCtr="0">
            <a:noAutofit/>
          </a:bodyPr>
          <a:lstStyle/>
          <a:p>
            <a:r>
              <a:rPr lang="en-US" b="1" dirty="0"/>
              <a:t>Front Following Ghost</a:t>
            </a:r>
          </a:p>
        </p:txBody>
      </p:sp>
      <p:sp>
        <p:nvSpPr>
          <p:cNvPr id="12" name="Google Shape;402;p51">
            <a:extLst>
              <a:ext uri="{FF2B5EF4-FFF2-40B4-BE49-F238E27FC236}">
                <a16:creationId xmlns:a16="http://schemas.microsoft.com/office/drawing/2014/main" id="{FBC9580D-5BF6-4065-83B7-1578A8AA4303}"/>
              </a:ext>
            </a:extLst>
          </p:cNvPr>
          <p:cNvSpPr txBox="1">
            <a:spLocks/>
          </p:cNvSpPr>
          <p:nvPr/>
        </p:nvSpPr>
        <p:spPr>
          <a:xfrm>
            <a:off x="3699307" y="3549535"/>
            <a:ext cx="1708266" cy="43226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2pPr>
            <a:lvl3pPr marL="1371600" marR="0" lvl="2"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3pPr>
            <a:lvl4pPr marL="1828800" marR="0" lvl="3"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4pPr>
            <a:lvl5pPr marL="2286000" marR="0" lvl="4"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5pPr>
            <a:lvl6pPr marL="2743200" marR="0" lvl="5"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6pPr>
            <a:lvl7pPr marL="3200400" marR="0" lvl="6"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7pPr>
            <a:lvl8pPr marL="3657600" marR="0" lvl="7"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8pPr>
            <a:lvl9pPr marL="4114800" marR="0" lvl="8"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9pPr>
          </a:lstStyle>
          <a:p>
            <a:r>
              <a:rPr lang="en-US" b="1" dirty="0"/>
              <a:t>Screamer Ghost</a:t>
            </a:r>
          </a:p>
          <a:p>
            <a:endParaRPr lang="en-US" b="1" dirty="0"/>
          </a:p>
        </p:txBody>
      </p:sp>
      <p:sp>
        <p:nvSpPr>
          <p:cNvPr id="13" name="Google Shape;402;p51">
            <a:extLst>
              <a:ext uri="{FF2B5EF4-FFF2-40B4-BE49-F238E27FC236}">
                <a16:creationId xmlns:a16="http://schemas.microsoft.com/office/drawing/2014/main" id="{82DA51E0-48C2-4A6D-88D9-356C5B242CA8}"/>
              </a:ext>
            </a:extLst>
          </p:cNvPr>
          <p:cNvSpPr txBox="1">
            <a:spLocks/>
          </p:cNvSpPr>
          <p:nvPr/>
        </p:nvSpPr>
        <p:spPr>
          <a:xfrm>
            <a:off x="6536580" y="3549535"/>
            <a:ext cx="1547547" cy="43226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2pPr>
            <a:lvl3pPr marL="1371600" marR="0" lvl="2"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3pPr>
            <a:lvl4pPr marL="1828800" marR="0" lvl="3"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4pPr>
            <a:lvl5pPr marL="2286000" marR="0" lvl="4"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5pPr>
            <a:lvl6pPr marL="2743200" marR="0" lvl="5"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6pPr>
            <a:lvl7pPr marL="3200400" marR="0" lvl="6"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7pPr>
            <a:lvl8pPr marL="3657600" marR="0" lvl="7"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8pPr>
            <a:lvl9pPr marL="4114800" marR="0" lvl="8"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9pPr>
          </a:lstStyle>
          <a:p>
            <a:r>
              <a:rPr lang="en-US" b="1" dirty="0"/>
              <a:t>Normal Ghost</a:t>
            </a:r>
          </a:p>
        </p:txBody>
      </p:sp>
      <p:pic>
        <p:nvPicPr>
          <p:cNvPr id="4" name="Picture 3">
            <a:extLst>
              <a:ext uri="{FF2B5EF4-FFF2-40B4-BE49-F238E27FC236}">
                <a16:creationId xmlns:a16="http://schemas.microsoft.com/office/drawing/2014/main" id="{906DD73D-8929-41C0-96CD-5220730C1957}"/>
              </a:ext>
            </a:extLst>
          </p:cNvPr>
          <p:cNvPicPr>
            <a:picLocks noChangeAspect="1"/>
          </p:cNvPicPr>
          <p:nvPr/>
        </p:nvPicPr>
        <p:blipFill rotWithShape="1">
          <a:blip r:embed="rId3"/>
          <a:srcRect l="855" r="8723" b="11209"/>
          <a:stretch/>
        </p:blipFill>
        <p:spPr>
          <a:xfrm>
            <a:off x="1167947" y="1224246"/>
            <a:ext cx="1289556" cy="2309146"/>
          </a:xfrm>
          <a:prstGeom prst="rect">
            <a:avLst/>
          </a:prstGeom>
        </p:spPr>
      </p:pic>
      <p:pic>
        <p:nvPicPr>
          <p:cNvPr id="6" name="Picture 5">
            <a:extLst>
              <a:ext uri="{FF2B5EF4-FFF2-40B4-BE49-F238E27FC236}">
                <a16:creationId xmlns:a16="http://schemas.microsoft.com/office/drawing/2014/main" id="{D037C63D-240C-4CF7-B135-B3D0231C5D43}"/>
              </a:ext>
            </a:extLst>
          </p:cNvPr>
          <p:cNvPicPr>
            <a:picLocks noChangeAspect="1"/>
          </p:cNvPicPr>
          <p:nvPr/>
        </p:nvPicPr>
        <p:blipFill rotWithShape="1">
          <a:blip r:embed="rId4"/>
          <a:srcRect r="7623"/>
          <a:stretch/>
        </p:blipFill>
        <p:spPr>
          <a:xfrm>
            <a:off x="3867414" y="1224247"/>
            <a:ext cx="1301747" cy="2309146"/>
          </a:xfrm>
          <a:prstGeom prst="rect">
            <a:avLst/>
          </a:prstGeom>
        </p:spPr>
      </p:pic>
      <p:pic>
        <p:nvPicPr>
          <p:cNvPr id="9" name="Picture 8">
            <a:extLst>
              <a:ext uri="{FF2B5EF4-FFF2-40B4-BE49-F238E27FC236}">
                <a16:creationId xmlns:a16="http://schemas.microsoft.com/office/drawing/2014/main" id="{197485E9-2315-449C-9029-46F9D97280B5}"/>
              </a:ext>
            </a:extLst>
          </p:cNvPr>
          <p:cNvPicPr>
            <a:picLocks noChangeAspect="1"/>
          </p:cNvPicPr>
          <p:nvPr/>
        </p:nvPicPr>
        <p:blipFill rotWithShape="1">
          <a:blip r:embed="rId5"/>
          <a:srcRect t="2146" b="2146"/>
          <a:stretch/>
        </p:blipFill>
        <p:spPr>
          <a:xfrm>
            <a:off x="6674306" y="1224246"/>
            <a:ext cx="1301747" cy="2309147"/>
          </a:xfrm>
          <a:prstGeom prst="rect">
            <a:avLst/>
          </a:prstGeom>
        </p:spPr>
      </p:pic>
    </p:spTree>
    <p:extLst>
      <p:ext uri="{BB962C8B-B14F-4D97-AF65-F5344CB8AC3E}">
        <p14:creationId xmlns:p14="http://schemas.microsoft.com/office/powerpoint/2010/main" val="30401257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t>WORLD DESIGN</a:t>
            </a:r>
            <a:endParaRPr dirty="0"/>
          </a:p>
        </p:txBody>
      </p:sp>
      <p:sp>
        <p:nvSpPr>
          <p:cNvPr id="11" name="Google Shape;402;p51">
            <a:extLst>
              <a:ext uri="{FF2B5EF4-FFF2-40B4-BE49-F238E27FC236}">
                <a16:creationId xmlns:a16="http://schemas.microsoft.com/office/drawing/2014/main" id="{92679825-727D-4B39-BFF5-5685D3032279}"/>
              </a:ext>
            </a:extLst>
          </p:cNvPr>
          <p:cNvSpPr txBox="1">
            <a:spLocks/>
          </p:cNvSpPr>
          <p:nvPr/>
        </p:nvSpPr>
        <p:spPr>
          <a:xfrm>
            <a:off x="3096763" y="4119530"/>
            <a:ext cx="2950463" cy="43226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1pPr>
            <a:lvl2pPr marL="914400" marR="0" lvl="1"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2pPr>
            <a:lvl3pPr marL="1371600" marR="0" lvl="2"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3pPr>
            <a:lvl4pPr marL="1828800" marR="0" lvl="3"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4pPr>
            <a:lvl5pPr marL="2286000" marR="0" lvl="4"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5pPr>
            <a:lvl6pPr marL="2743200" marR="0" lvl="5"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6pPr>
            <a:lvl7pPr marL="3200400" marR="0" lvl="6"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7pPr>
            <a:lvl8pPr marL="3657600" marR="0" lvl="7"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8pPr>
            <a:lvl9pPr marL="4114800" marR="0" lvl="8" indent="-317500" algn="ctr" rtl="0">
              <a:lnSpc>
                <a:spcPct val="100000"/>
              </a:lnSpc>
              <a:spcBef>
                <a:spcPts val="0"/>
              </a:spcBef>
              <a:spcAft>
                <a:spcPts val="0"/>
              </a:spcAft>
              <a:buClr>
                <a:schemeClr val="lt1"/>
              </a:buClr>
              <a:buSzPts val="1400"/>
              <a:buFont typeface="Source Sans Pro"/>
              <a:buNone/>
              <a:defRPr sz="1400" b="0" i="0" u="none" strike="noStrike" cap="none">
                <a:solidFill>
                  <a:schemeClr val="lt1"/>
                </a:solidFill>
                <a:latin typeface="Source Sans Pro"/>
                <a:ea typeface="Source Sans Pro"/>
                <a:cs typeface="Source Sans Pro"/>
                <a:sym typeface="Source Sans Pro"/>
              </a:defRPr>
            </a:lvl9pPr>
          </a:lstStyle>
          <a:p>
            <a:r>
              <a:rPr lang="en-US" b="1" dirty="0" err="1"/>
              <a:t>Tilemap</a:t>
            </a:r>
            <a:r>
              <a:rPr lang="en-US" b="1" dirty="0"/>
              <a:t> With Content Generator </a:t>
            </a:r>
          </a:p>
        </p:txBody>
      </p:sp>
      <p:pic>
        <p:nvPicPr>
          <p:cNvPr id="3" name="Picture 2">
            <a:extLst>
              <a:ext uri="{FF2B5EF4-FFF2-40B4-BE49-F238E27FC236}">
                <a16:creationId xmlns:a16="http://schemas.microsoft.com/office/drawing/2014/main" id="{E656C2C0-8BAB-405A-9781-5F3E0B853E69}"/>
              </a:ext>
            </a:extLst>
          </p:cNvPr>
          <p:cNvPicPr>
            <a:picLocks noChangeAspect="1"/>
          </p:cNvPicPr>
          <p:nvPr/>
        </p:nvPicPr>
        <p:blipFill>
          <a:blip r:embed="rId3"/>
          <a:stretch>
            <a:fillRect/>
          </a:stretch>
        </p:blipFill>
        <p:spPr>
          <a:xfrm>
            <a:off x="1302851" y="1068329"/>
            <a:ext cx="6538288" cy="3051201"/>
          </a:xfrm>
          <a:prstGeom prst="rect">
            <a:avLst/>
          </a:prstGeom>
        </p:spPr>
      </p:pic>
    </p:spTree>
    <p:extLst>
      <p:ext uri="{BB962C8B-B14F-4D97-AF65-F5344CB8AC3E}">
        <p14:creationId xmlns:p14="http://schemas.microsoft.com/office/powerpoint/2010/main" val="42934709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52"/>
          <p:cNvSpPr txBox="1">
            <a:spLocks noGrp="1"/>
          </p:cNvSpPr>
          <p:nvPr>
            <p:ph type="title"/>
          </p:nvPr>
        </p:nvSpPr>
        <p:spPr>
          <a:xfrm>
            <a:off x="1388100" y="1933125"/>
            <a:ext cx="6367800" cy="127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D" dirty="0"/>
              <a:t>CONCLUSION</a:t>
            </a:r>
            <a:endParaRPr dirty="0"/>
          </a:p>
        </p:txBody>
      </p:sp>
    </p:spTree>
    <p:extLst>
      <p:ext uri="{BB962C8B-B14F-4D97-AF65-F5344CB8AC3E}">
        <p14:creationId xmlns:p14="http://schemas.microsoft.com/office/powerpoint/2010/main" val="23089795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t>CONCLUSIONS</a:t>
            </a:r>
            <a:endParaRPr lang="en-US" dirty="0"/>
          </a:p>
        </p:txBody>
      </p:sp>
      <p:sp>
        <p:nvSpPr>
          <p:cNvPr id="402" name="Google Shape;402;p51"/>
          <p:cNvSpPr txBox="1">
            <a:spLocks noGrp="1"/>
          </p:cNvSpPr>
          <p:nvPr>
            <p:ph type="subTitle" idx="3"/>
          </p:nvPr>
        </p:nvSpPr>
        <p:spPr>
          <a:xfrm>
            <a:off x="2123742" y="1354975"/>
            <a:ext cx="5368795" cy="2834641"/>
          </a:xfrm>
          <a:prstGeom prst="rect">
            <a:avLst/>
          </a:prstGeom>
        </p:spPr>
        <p:txBody>
          <a:bodyPr spcFirstLastPara="1" wrap="square" lIns="91425" tIns="91425" rIns="91425" bIns="91425" anchor="t" anchorCtr="0">
            <a:noAutofit/>
          </a:bodyPr>
          <a:lstStyle/>
          <a:p>
            <a:r>
              <a:rPr lang="en-ID" sz="2000" b="1" dirty="0"/>
              <a:t>Prototype created successfully exceed developer expectation to adjust the difficulty of the game.</a:t>
            </a:r>
          </a:p>
          <a:p>
            <a:endParaRPr lang="en-ID" sz="2000" b="1" dirty="0"/>
          </a:p>
          <a:p>
            <a:endParaRPr lang="en-ID" sz="2000" b="1" dirty="0"/>
          </a:p>
          <a:p>
            <a:r>
              <a:rPr lang="en-ID" sz="2000" b="1" dirty="0"/>
              <a:t>Most player agree if the DDA used makes the game not monotonous and yet still appealing for another go.</a:t>
            </a:r>
          </a:p>
        </p:txBody>
      </p:sp>
      <p:sp>
        <p:nvSpPr>
          <p:cNvPr id="406" name="Google Shape;406;p51"/>
          <p:cNvSpPr/>
          <p:nvPr/>
        </p:nvSpPr>
        <p:spPr>
          <a:xfrm>
            <a:off x="1640536" y="3030866"/>
            <a:ext cx="309830" cy="574807"/>
          </a:xfrm>
          <a:custGeom>
            <a:avLst/>
            <a:gdLst/>
            <a:ahLst/>
            <a:cxnLst/>
            <a:rect l="l" t="t" r="r" b="b"/>
            <a:pathLst>
              <a:path w="7032" h="13046" extrusionOk="0">
                <a:moveTo>
                  <a:pt x="2871" y="727"/>
                </a:moveTo>
                <a:cubicBezTo>
                  <a:pt x="2986" y="727"/>
                  <a:pt x="3055" y="772"/>
                  <a:pt x="3099" y="886"/>
                </a:cubicBezTo>
                <a:cubicBezTo>
                  <a:pt x="3106" y="885"/>
                  <a:pt x="3114" y="885"/>
                  <a:pt x="3121" y="885"/>
                </a:cubicBezTo>
                <a:cubicBezTo>
                  <a:pt x="3344" y="885"/>
                  <a:pt x="3404" y="1015"/>
                  <a:pt x="3401" y="1195"/>
                </a:cubicBezTo>
                <a:cubicBezTo>
                  <a:pt x="3309" y="1545"/>
                  <a:pt x="3164" y="1756"/>
                  <a:pt x="3030" y="1756"/>
                </a:cubicBezTo>
                <a:cubicBezTo>
                  <a:pt x="2908" y="1756"/>
                  <a:pt x="2795" y="1583"/>
                  <a:pt x="2736" y="1184"/>
                </a:cubicBezTo>
                <a:cubicBezTo>
                  <a:pt x="2462" y="1012"/>
                  <a:pt x="2451" y="830"/>
                  <a:pt x="2589" y="776"/>
                </a:cubicBezTo>
                <a:cubicBezTo>
                  <a:pt x="2705" y="746"/>
                  <a:pt x="2797" y="727"/>
                  <a:pt x="2871" y="727"/>
                </a:cubicBezTo>
                <a:close/>
                <a:moveTo>
                  <a:pt x="3164" y="1"/>
                </a:moveTo>
                <a:cubicBezTo>
                  <a:pt x="3062" y="1"/>
                  <a:pt x="2930" y="40"/>
                  <a:pt x="2752" y="138"/>
                </a:cubicBezTo>
                <a:cubicBezTo>
                  <a:pt x="2479" y="143"/>
                  <a:pt x="2273" y="280"/>
                  <a:pt x="2224" y="728"/>
                </a:cubicBezTo>
                <a:cubicBezTo>
                  <a:pt x="2208" y="839"/>
                  <a:pt x="2188" y="976"/>
                  <a:pt x="2031" y="1083"/>
                </a:cubicBezTo>
                <a:cubicBezTo>
                  <a:pt x="1938" y="1092"/>
                  <a:pt x="1761" y="1293"/>
                  <a:pt x="2009" y="1375"/>
                </a:cubicBezTo>
                <a:cubicBezTo>
                  <a:pt x="2240" y="1398"/>
                  <a:pt x="2330" y="1484"/>
                  <a:pt x="2335" y="1611"/>
                </a:cubicBezTo>
                <a:cubicBezTo>
                  <a:pt x="2373" y="1708"/>
                  <a:pt x="2363" y="1805"/>
                  <a:pt x="2297" y="1904"/>
                </a:cubicBezTo>
                <a:cubicBezTo>
                  <a:pt x="1620" y="2281"/>
                  <a:pt x="1223" y="3038"/>
                  <a:pt x="1086" y="4145"/>
                </a:cubicBezTo>
                <a:cubicBezTo>
                  <a:pt x="973" y="5252"/>
                  <a:pt x="679" y="5950"/>
                  <a:pt x="187" y="6189"/>
                </a:cubicBezTo>
                <a:cubicBezTo>
                  <a:pt x="1" y="6322"/>
                  <a:pt x="159" y="6373"/>
                  <a:pt x="539" y="6373"/>
                </a:cubicBezTo>
                <a:cubicBezTo>
                  <a:pt x="545" y="6373"/>
                  <a:pt x="551" y="6373"/>
                  <a:pt x="558" y="6373"/>
                </a:cubicBezTo>
                <a:lnTo>
                  <a:pt x="558" y="6373"/>
                </a:lnTo>
                <a:lnTo>
                  <a:pt x="218" y="6894"/>
                </a:lnTo>
                <a:cubicBezTo>
                  <a:pt x="202" y="6998"/>
                  <a:pt x="229" y="7057"/>
                  <a:pt x="312" y="7057"/>
                </a:cubicBezTo>
                <a:cubicBezTo>
                  <a:pt x="389" y="7057"/>
                  <a:pt x="515" y="7006"/>
                  <a:pt x="700" y="6894"/>
                </a:cubicBezTo>
                <a:cubicBezTo>
                  <a:pt x="841" y="6771"/>
                  <a:pt x="912" y="6620"/>
                  <a:pt x="896" y="6437"/>
                </a:cubicBezTo>
                <a:lnTo>
                  <a:pt x="896" y="6437"/>
                </a:lnTo>
                <a:lnTo>
                  <a:pt x="1091" y="6503"/>
                </a:lnTo>
                <a:cubicBezTo>
                  <a:pt x="1191" y="6892"/>
                  <a:pt x="1473" y="7208"/>
                  <a:pt x="1834" y="7493"/>
                </a:cubicBezTo>
                <a:cubicBezTo>
                  <a:pt x="1946" y="7432"/>
                  <a:pt x="2025" y="7354"/>
                  <a:pt x="2002" y="7218"/>
                </a:cubicBezTo>
                <a:cubicBezTo>
                  <a:pt x="2045" y="7218"/>
                  <a:pt x="2083" y="7219"/>
                  <a:pt x="2116" y="7219"/>
                </a:cubicBezTo>
                <a:cubicBezTo>
                  <a:pt x="2570" y="7219"/>
                  <a:pt x="2047" y="7208"/>
                  <a:pt x="2028" y="6894"/>
                </a:cubicBezTo>
                <a:cubicBezTo>
                  <a:pt x="2084" y="6764"/>
                  <a:pt x="2082" y="6628"/>
                  <a:pt x="2042" y="6490"/>
                </a:cubicBezTo>
                <a:cubicBezTo>
                  <a:pt x="2024" y="6392"/>
                  <a:pt x="1932" y="6364"/>
                  <a:pt x="1736" y="6364"/>
                </a:cubicBezTo>
                <a:cubicBezTo>
                  <a:pt x="1706" y="6364"/>
                  <a:pt x="1673" y="6365"/>
                  <a:pt x="1637" y="6366"/>
                </a:cubicBezTo>
                <a:cubicBezTo>
                  <a:pt x="1683" y="6257"/>
                  <a:pt x="1667" y="6103"/>
                  <a:pt x="1599" y="5995"/>
                </a:cubicBezTo>
                <a:cubicBezTo>
                  <a:pt x="1616" y="5970"/>
                  <a:pt x="1646" y="5959"/>
                  <a:pt x="1688" y="5959"/>
                </a:cubicBezTo>
                <a:cubicBezTo>
                  <a:pt x="1733" y="5959"/>
                  <a:pt x="1792" y="5972"/>
                  <a:pt x="1860" y="5995"/>
                </a:cubicBezTo>
                <a:cubicBezTo>
                  <a:pt x="1754" y="5877"/>
                  <a:pt x="1712" y="5761"/>
                  <a:pt x="1729" y="5643"/>
                </a:cubicBezTo>
                <a:cubicBezTo>
                  <a:pt x="1754" y="5608"/>
                  <a:pt x="1801" y="5593"/>
                  <a:pt x="1866" y="5593"/>
                </a:cubicBezTo>
                <a:cubicBezTo>
                  <a:pt x="1915" y="5593"/>
                  <a:pt x="1975" y="5602"/>
                  <a:pt x="2042" y="5617"/>
                </a:cubicBezTo>
                <a:cubicBezTo>
                  <a:pt x="1910" y="5495"/>
                  <a:pt x="1804" y="5349"/>
                  <a:pt x="1729" y="5188"/>
                </a:cubicBezTo>
                <a:cubicBezTo>
                  <a:pt x="1766" y="5106"/>
                  <a:pt x="1778" y="5030"/>
                  <a:pt x="1729" y="4966"/>
                </a:cubicBezTo>
                <a:cubicBezTo>
                  <a:pt x="1769" y="4931"/>
                  <a:pt x="1822" y="4916"/>
                  <a:pt x="1883" y="4916"/>
                </a:cubicBezTo>
                <a:cubicBezTo>
                  <a:pt x="1941" y="4916"/>
                  <a:pt x="2008" y="4930"/>
                  <a:pt x="2080" y="4952"/>
                </a:cubicBezTo>
                <a:cubicBezTo>
                  <a:pt x="1966" y="4639"/>
                  <a:pt x="1788" y="4657"/>
                  <a:pt x="1768" y="4509"/>
                </a:cubicBezTo>
                <a:cubicBezTo>
                  <a:pt x="1728" y="4384"/>
                  <a:pt x="1735" y="4266"/>
                  <a:pt x="1808" y="4159"/>
                </a:cubicBezTo>
                <a:cubicBezTo>
                  <a:pt x="1876" y="3895"/>
                  <a:pt x="2020" y="3791"/>
                  <a:pt x="2159" y="3791"/>
                </a:cubicBezTo>
                <a:cubicBezTo>
                  <a:pt x="2328" y="3791"/>
                  <a:pt x="2491" y="3942"/>
                  <a:pt x="2510" y="4145"/>
                </a:cubicBezTo>
                <a:cubicBezTo>
                  <a:pt x="2335" y="4544"/>
                  <a:pt x="2248" y="5000"/>
                  <a:pt x="2210" y="5486"/>
                </a:cubicBezTo>
                <a:cubicBezTo>
                  <a:pt x="2134" y="7666"/>
                  <a:pt x="3135" y="9782"/>
                  <a:pt x="2054" y="11908"/>
                </a:cubicBezTo>
                <a:cubicBezTo>
                  <a:pt x="2059" y="12018"/>
                  <a:pt x="1937" y="12101"/>
                  <a:pt x="1776" y="12101"/>
                </a:cubicBezTo>
                <a:cubicBezTo>
                  <a:pt x="1606" y="12101"/>
                  <a:pt x="1392" y="12009"/>
                  <a:pt x="1237" y="11759"/>
                </a:cubicBezTo>
                <a:cubicBezTo>
                  <a:pt x="1152" y="11641"/>
                  <a:pt x="1190" y="11491"/>
                  <a:pt x="1271" y="11444"/>
                </a:cubicBezTo>
                <a:cubicBezTo>
                  <a:pt x="1314" y="11421"/>
                  <a:pt x="1357" y="11410"/>
                  <a:pt x="1399" y="11410"/>
                </a:cubicBezTo>
                <a:cubicBezTo>
                  <a:pt x="1484" y="11410"/>
                  <a:pt x="1561" y="11456"/>
                  <a:pt x="1611" y="11543"/>
                </a:cubicBezTo>
                <a:cubicBezTo>
                  <a:pt x="1642" y="11315"/>
                  <a:pt x="1471" y="11177"/>
                  <a:pt x="1294" y="11177"/>
                </a:cubicBezTo>
                <a:cubicBezTo>
                  <a:pt x="1132" y="11177"/>
                  <a:pt x="964" y="11292"/>
                  <a:pt x="940" y="11559"/>
                </a:cubicBezTo>
                <a:cubicBezTo>
                  <a:pt x="777" y="11543"/>
                  <a:pt x="683" y="11399"/>
                  <a:pt x="607" y="11217"/>
                </a:cubicBezTo>
                <a:lnTo>
                  <a:pt x="607" y="11217"/>
                </a:lnTo>
                <a:cubicBezTo>
                  <a:pt x="570" y="11491"/>
                  <a:pt x="563" y="11755"/>
                  <a:pt x="666" y="11986"/>
                </a:cubicBezTo>
                <a:cubicBezTo>
                  <a:pt x="589" y="12030"/>
                  <a:pt x="503" y="12052"/>
                  <a:pt x="416" y="12052"/>
                </a:cubicBezTo>
                <a:cubicBezTo>
                  <a:pt x="363" y="12052"/>
                  <a:pt x="310" y="12044"/>
                  <a:pt x="258" y="12028"/>
                </a:cubicBezTo>
                <a:lnTo>
                  <a:pt x="258" y="12028"/>
                </a:lnTo>
                <a:cubicBezTo>
                  <a:pt x="391" y="12501"/>
                  <a:pt x="652" y="12716"/>
                  <a:pt x="1021" y="12716"/>
                </a:cubicBezTo>
                <a:cubicBezTo>
                  <a:pt x="1098" y="12716"/>
                  <a:pt x="1180" y="12707"/>
                  <a:pt x="1266" y="12689"/>
                </a:cubicBezTo>
                <a:cubicBezTo>
                  <a:pt x="1422" y="12642"/>
                  <a:pt x="1561" y="12617"/>
                  <a:pt x="1683" y="12617"/>
                </a:cubicBezTo>
                <a:cubicBezTo>
                  <a:pt x="1822" y="12617"/>
                  <a:pt x="1940" y="12650"/>
                  <a:pt x="2040" y="12722"/>
                </a:cubicBezTo>
                <a:cubicBezTo>
                  <a:pt x="2084" y="12954"/>
                  <a:pt x="2269" y="13045"/>
                  <a:pt x="2475" y="13045"/>
                </a:cubicBezTo>
                <a:cubicBezTo>
                  <a:pt x="2696" y="13045"/>
                  <a:pt x="2941" y="12940"/>
                  <a:pt x="3062" y="12788"/>
                </a:cubicBezTo>
                <a:cubicBezTo>
                  <a:pt x="3191" y="12831"/>
                  <a:pt x="3320" y="12853"/>
                  <a:pt x="3449" y="12853"/>
                </a:cubicBezTo>
                <a:cubicBezTo>
                  <a:pt x="3664" y="12853"/>
                  <a:pt x="3878" y="12791"/>
                  <a:pt x="4092" y="12658"/>
                </a:cubicBezTo>
                <a:cubicBezTo>
                  <a:pt x="4437" y="12842"/>
                  <a:pt x="4686" y="12925"/>
                  <a:pt x="4855" y="12925"/>
                </a:cubicBezTo>
                <a:cubicBezTo>
                  <a:pt x="5051" y="12925"/>
                  <a:pt x="5139" y="12814"/>
                  <a:pt x="5147" y="12618"/>
                </a:cubicBezTo>
                <a:cubicBezTo>
                  <a:pt x="5226" y="12579"/>
                  <a:pt x="5315" y="12566"/>
                  <a:pt x="5407" y="12566"/>
                </a:cubicBezTo>
                <a:cubicBezTo>
                  <a:pt x="5601" y="12566"/>
                  <a:pt x="5809" y="12624"/>
                  <a:pt x="5966" y="12624"/>
                </a:cubicBezTo>
                <a:cubicBezTo>
                  <a:pt x="6058" y="12624"/>
                  <a:pt x="6133" y="12604"/>
                  <a:pt x="6176" y="12539"/>
                </a:cubicBezTo>
                <a:cubicBezTo>
                  <a:pt x="6523" y="12444"/>
                  <a:pt x="6450" y="12227"/>
                  <a:pt x="6138" y="11941"/>
                </a:cubicBezTo>
                <a:cubicBezTo>
                  <a:pt x="6469" y="11922"/>
                  <a:pt x="6686" y="11842"/>
                  <a:pt x="6828" y="11719"/>
                </a:cubicBezTo>
                <a:cubicBezTo>
                  <a:pt x="6973" y="11499"/>
                  <a:pt x="6480" y="11093"/>
                  <a:pt x="6136" y="11093"/>
                </a:cubicBezTo>
                <a:cubicBezTo>
                  <a:pt x="6042" y="11093"/>
                  <a:pt x="5959" y="11124"/>
                  <a:pt x="5903" y="11198"/>
                </a:cubicBezTo>
                <a:cubicBezTo>
                  <a:pt x="5813" y="11332"/>
                  <a:pt x="5799" y="11535"/>
                  <a:pt x="5629" y="11628"/>
                </a:cubicBezTo>
                <a:cubicBezTo>
                  <a:pt x="5683" y="11339"/>
                  <a:pt x="5552" y="11201"/>
                  <a:pt x="5442" y="11201"/>
                </a:cubicBezTo>
                <a:cubicBezTo>
                  <a:pt x="5395" y="11201"/>
                  <a:pt x="5352" y="11226"/>
                  <a:pt x="5329" y="11276"/>
                </a:cubicBezTo>
                <a:cubicBezTo>
                  <a:pt x="5176" y="11633"/>
                  <a:pt x="4982" y="11781"/>
                  <a:pt x="4783" y="11781"/>
                </a:cubicBezTo>
                <a:cubicBezTo>
                  <a:pt x="4289" y="11781"/>
                  <a:pt x="3761" y="10873"/>
                  <a:pt x="3734" y="9980"/>
                </a:cubicBezTo>
                <a:cubicBezTo>
                  <a:pt x="3640" y="7767"/>
                  <a:pt x="4803" y="5965"/>
                  <a:pt x="3623" y="4138"/>
                </a:cubicBezTo>
                <a:cubicBezTo>
                  <a:pt x="3601" y="3881"/>
                  <a:pt x="3748" y="3719"/>
                  <a:pt x="3889" y="3719"/>
                </a:cubicBezTo>
                <a:cubicBezTo>
                  <a:pt x="3992" y="3719"/>
                  <a:pt x="4091" y="3806"/>
                  <a:pt x="4118" y="4008"/>
                </a:cubicBezTo>
                <a:cubicBezTo>
                  <a:pt x="4590" y="6751"/>
                  <a:pt x="5215" y="7637"/>
                  <a:pt x="5913" y="7637"/>
                </a:cubicBezTo>
                <a:cubicBezTo>
                  <a:pt x="6008" y="7637"/>
                  <a:pt x="6104" y="7620"/>
                  <a:pt x="6202" y="7590"/>
                </a:cubicBezTo>
                <a:cubicBezTo>
                  <a:pt x="5678" y="7432"/>
                  <a:pt x="5398" y="7158"/>
                  <a:pt x="5395" y="6757"/>
                </a:cubicBezTo>
                <a:lnTo>
                  <a:pt x="5395" y="6757"/>
                </a:lnTo>
                <a:cubicBezTo>
                  <a:pt x="5704" y="6939"/>
                  <a:pt x="6060" y="7017"/>
                  <a:pt x="6436" y="7043"/>
                </a:cubicBezTo>
                <a:cubicBezTo>
                  <a:pt x="6004" y="6875"/>
                  <a:pt x="5716" y="6613"/>
                  <a:pt x="5563" y="6262"/>
                </a:cubicBezTo>
                <a:lnTo>
                  <a:pt x="5563" y="6262"/>
                </a:lnTo>
                <a:cubicBezTo>
                  <a:pt x="5728" y="6398"/>
                  <a:pt x="5935" y="6422"/>
                  <a:pt x="6155" y="6432"/>
                </a:cubicBezTo>
                <a:cubicBezTo>
                  <a:pt x="5523" y="5952"/>
                  <a:pt x="5124" y="5118"/>
                  <a:pt x="4872" y="4204"/>
                </a:cubicBezTo>
                <a:cubicBezTo>
                  <a:pt x="4690" y="2692"/>
                  <a:pt x="4149" y="2383"/>
                  <a:pt x="3415" y="1923"/>
                </a:cubicBezTo>
                <a:cubicBezTo>
                  <a:pt x="3500" y="1884"/>
                  <a:pt x="3586" y="1865"/>
                  <a:pt x="3672" y="1865"/>
                </a:cubicBezTo>
                <a:cubicBezTo>
                  <a:pt x="4006" y="1865"/>
                  <a:pt x="4345" y="2156"/>
                  <a:pt x="4690" y="2692"/>
                </a:cubicBezTo>
                <a:lnTo>
                  <a:pt x="4508" y="2158"/>
                </a:lnTo>
                <a:lnTo>
                  <a:pt x="4508" y="2158"/>
                </a:lnTo>
                <a:cubicBezTo>
                  <a:pt x="4996" y="2418"/>
                  <a:pt x="5190" y="2588"/>
                  <a:pt x="5830" y="3421"/>
                </a:cubicBezTo>
                <a:cubicBezTo>
                  <a:pt x="5723" y="3074"/>
                  <a:pt x="5558" y="2751"/>
                  <a:pt x="5251" y="2484"/>
                </a:cubicBezTo>
                <a:lnTo>
                  <a:pt x="5251" y="2484"/>
                </a:lnTo>
                <a:cubicBezTo>
                  <a:pt x="5576" y="2540"/>
                  <a:pt x="5895" y="2862"/>
                  <a:pt x="6446" y="2862"/>
                </a:cubicBezTo>
                <a:cubicBezTo>
                  <a:pt x="6495" y="2862"/>
                  <a:pt x="6546" y="2859"/>
                  <a:pt x="6599" y="2854"/>
                </a:cubicBezTo>
                <a:cubicBezTo>
                  <a:pt x="6008" y="2684"/>
                  <a:pt x="5456" y="2380"/>
                  <a:pt x="5260" y="2010"/>
                </a:cubicBezTo>
                <a:cubicBezTo>
                  <a:pt x="5259" y="2009"/>
                  <a:pt x="5259" y="2008"/>
                  <a:pt x="5261" y="2008"/>
                </a:cubicBezTo>
                <a:cubicBezTo>
                  <a:pt x="5303" y="2008"/>
                  <a:pt x="6104" y="2453"/>
                  <a:pt x="6910" y="2453"/>
                </a:cubicBezTo>
                <a:cubicBezTo>
                  <a:pt x="6950" y="2453"/>
                  <a:pt x="6990" y="2452"/>
                  <a:pt x="7030" y="2449"/>
                </a:cubicBezTo>
                <a:lnTo>
                  <a:pt x="7031" y="2448"/>
                </a:lnTo>
                <a:cubicBezTo>
                  <a:pt x="5596" y="2378"/>
                  <a:pt x="5647" y="1153"/>
                  <a:pt x="3937" y="608"/>
                </a:cubicBezTo>
                <a:cubicBezTo>
                  <a:pt x="3510" y="563"/>
                  <a:pt x="3551" y="1"/>
                  <a:pt x="3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51"/>
          <p:cNvSpPr/>
          <p:nvPr/>
        </p:nvSpPr>
        <p:spPr>
          <a:xfrm>
            <a:off x="1651463" y="1499276"/>
            <a:ext cx="298903" cy="613359"/>
          </a:xfrm>
          <a:custGeom>
            <a:avLst/>
            <a:gdLst/>
            <a:ahLst/>
            <a:cxnLst/>
            <a:rect l="l" t="t" r="r" b="b"/>
            <a:pathLst>
              <a:path w="6784" h="13921" extrusionOk="0">
                <a:moveTo>
                  <a:pt x="4006" y="893"/>
                </a:moveTo>
                <a:cubicBezTo>
                  <a:pt x="4099" y="893"/>
                  <a:pt x="4188" y="933"/>
                  <a:pt x="4253" y="1001"/>
                </a:cubicBezTo>
                <a:cubicBezTo>
                  <a:pt x="4321" y="1068"/>
                  <a:pt x="4357" y="1160"/>
                  <a:pt x="4357" y="1256"/>
                </a:cubicBezTo>
                <a:cubicBezTo>
                  <a:pt x="4359" y="1351"/>
                  <a:pt x="4321" y="1443"/>
                  <a:pt x="4251" y="1507"/>
                </a:cubicBezTo>
                <a:cubicBezTo>
                  <a:pt x="4179" y="1575"/>
                  <a:pt x="4086" y="1609"/>
                  <a:pt x="3994" y="1609"/>
                </a:cubicBezTo>
                <a:cubicBezTo>
                  <a:pt x="3901" y="1609"/>
                  <a:pt x="3809" y="1574"/>
                  <a:pt x="3738" y="1506"/>
                </a:cubicBezTo>
                <a:cubicBezTo>
                  <a:pt x="3668" y="1440"/>
                  <a:pt x="3630" y="1349"/>
                  <a:pt x="3632" y="1256"/>
                </a:cubicBezTo>
                <a:cubicBezTo>
                  <a:pt x="3630" y="1159"/>
                  <a:pt x="3670" y="1067"/>
                  <a:pt x="3739" y="1001"/>
                </a:cubicBezTo>
                <a:cubicBezTo>
                  <a:pt x="3806" y="933"/>
                  <a:pt x="3897" y="893"/>
                  <a:pt x="3993" y="893"/>
                </a:cubicBezTo>
                <a:cubicBezTo>
                  <a:pt x="3995" y="893"/>
                  <a:pt x="3998" y="893"/>
                  <a:pt x="4000" y="893"/>
                </a:cubicBezTo>
                <a:cubicBezTo>
                  <a:pt x="4002" y="893"/>
                  <a:pt x="4004" y="893"/>
                  <a:pt x="4006" y="893"/>
                </a:cubicBezTo>
                <a:close/>
                <a:moveTo>
                  <a:pt x="2713" y="898"/>
                </a:moveTo>
                <a:cubicBezTo>
                  <a:pt x="2715" y="898"/>
                  <a:pt x="2717" y="898"/>
                  <a:pt x="2719" y="898"/>
                </a:cubicBezTo>
                <a:cubicBezTo>
                  <a:pt x="2920" y="898"/>
                  <a:pt x="3085" y="1063"/>
                  <a:pt x="3085" y="1266"/>
                </a:cubicBezTo>
                <a:cubicBezTo>
                  <a:pt x="3087" y="1360"/>
                  <a:pt x="3049" y="1450"/>
                  <a:pt x="2977" y="1513"/>
                </a:cubicBezTo>
                <a:cubicBezTo>
                  <a:pt x="2910" y="1577"/>
                  <a:pt x="2818" y="1613"/>
                  <a:pt x="2725" y="1613"/>
                </a:cubicBezTo>
                <a:cubicBezTo>
                  <a:pt x="2723" y="1613"/>
                  <a:pt x="2721" y="1613"/>
                  <a:pt x="2719" y="1613"/>
                </a:cubicBezTo>
                <a:cubicBezTo>
                  <a:pt x="2717" y="1613"/>
                  <a:pt x="2714" y="1613"/>
                  <a:pt x="2712" y="1613"/>
                </a:cubicBezTo>
                <a:cubicBezTo>
                  <a:pt x="2619" y="1613"/>
                  <a:pt x="2532" y="1577"/>
                  <a:pt x="2465" y="1513"/>
                </a:cubicBezTo>
                <a:cubicBezTo>
                  <a:pt x="2398" y="1448"/>
                  <a:pt x="2358" y="1358"/>
                  <a:pt x="2360" y="1266"/>
                </a:cubicBezTo>
                <a:cubicBezTo>
                  <a:pt x="2360" y="1169"/>
                  <a:pt x="2398" y="1075"/>
                  <a:pt x="2465" y="1006"/>
                </a:cubicBezTo>
                <a:cubicBezTo>
                  <a:pt x="2530" y="938"/>
                  <a:pt x="2619" y="898"/>
                  <a:pt x="2713" y="898"/>
                </a:cubicBezTo>
                <a:close/>
                <a:moveTo>
                  <a:pt x="3349" y="1492"/>
                </a:moveTo>
                <a:cubicBezTo>
                  <a:pt x="3394" y="1525"/>
                  <a:pt x="3436" y="1563"/>
                  <a:pt x="3472" y="1606"/>
                </a:cubicBezTo>
                <a:cubicBezTo>
                  <a:pt x="3493" y="1632"/>
                  <a:pt x="3503" y="1665"/>
                  <a:pt x="3503" y="1698"/>
                </a:cubicBezTo>
                <a:cubicBezTo>
                  <a:pt x="3505" y="1740"/>
                  <a:pt x="3488" y="1780"/>
                  <a:pt x="3456" y="1808"/>
                </a:cubicBezTo>
                <a:cubicBezTo>
                  <a:pt x="3425" y="1835"/>
                  <a:pt x="3385" y="1851"/>
                  <a:pt x="3344" y="1851"/>
                </a:cubicBezTo>
                <a:cubicBezTo>
                  <a:pt x="3304" y="1851"/>
                  <a:pt x="3265" y="1837"/>
                  <a:pt x="3238" y="1811"/>
                </a:cubicBezTo>
                <a:cubicBezTo>
                  <a:pt x="3206" y="1783"/>
                  <a:pt x="3191" y="1745"/>
                  <a:pt x="3193" y="1705"/>
                </a:cubicBezTo>
                <a:cubicBezTo>
                  <a:pt x="3193" y="1655"/>
                  <a:pt x="3243" y="1584"/>
                  <a:pt x="3349" y="1494"/>
                </a:cubicBezTo>
                <a:lnTo>
                  <a:pt x="3349" y="1492"/>
                </a:lnTo>
                <a:close/>
                <a:moveTo>
                  <a:pt x="3356" y="1"/>
                </a:moveTo>
                <a:cubicBezTo>
                  <a:pt x="3197" y="1"/>
                  <a:pt x="3040" y="34"/>
                  <a:pt x="2892" y="96"/>
                </a:cubicBezTo>
                <a:cubicBezTo>
                  <a:pt x="2741" y="159"/>
                  <a:pt x="2601" y="247"/>
                  <a:pt x="2481" y="360"/>
                </a:cubicBezTo>
                <a:cubicBezTo>
                  <a:pt x="2361" y="471"/>
                  <a:pt x="2266" y="605"/>
                  <a:pt x="2200" y="752"/>
                </a:cubicBezTo>
                <a:cubicBezTo>
                  <a:pt x="2132" y="902"/>
                  <a:pt x="2097" y="1061"/>
                  <a:pt x="2097" y="1225"/>
                </a:cubicBezTo>
                <a:cubicBezTo>
                  <a:pt x="2097" y="1500"/>
                  <a:pt x="2214" y="1697"/>
                  <a:pt x="2445" y="1815"/>
                </a:cubicBezTo>
                <a:lnTo>
                  <a:pt x="2446" y="1815"/>
                </a:lnTo>
                <a:cubicBezTo>
                  <a:pt x="2488" y="1837"/>
                  <a:pt x="2531" y="1855"/>
                  <a:pt x="2576" y="1868"/>
                </a:cubicBezTo>
                <a:cubicBezTo>
                  <a:pt x="2651" y="1881"/>
                  <a:pt x="2724" y="1887"/>
                  <a:pt x="2799" y="1889"/>
                </a:cubicBezTo>
                <a:cubicBezTo>
                  <a:pt x="2875" y="1893"/>
                  <a:pt x="2929" y="1912"/>
                  <a:pt x="2960" y="1945"/>
                </a:cubicBezTo>
                <a:cubicBezTo>
                  <a:pt x="2991" y="1979"/>
                  <a:pt x="3009" y="2035"/>
                  <a:pt x="3016" y="2117"/>
                </a:cubicBezTo>
                <a:cubicBezTo>
                  <a:pt x="3047" y="2117"/>
                  <a:pt x="3078" y="2118"/>
                  <a:pt x="3108" y="2122"/>
                </a:cubicBezTo>
                <a:cubicBezTo>
                  <a:pt x="3134" y="2125"/>
                  <a:pt x="3158" y="2132"/>
                  <a:pt x="3182" y="2141"/>
                </a:cubicBezTo>
                <a:cubicBezTo>
                  <a:pt x="3213" y="2129"/>
                  <a:pt x="3248" y="2122"/>
                  <a:pt x="3283" y="2122"/>
                </a:cubicBezTo>
                <a:cubicBezTo>
                  <a:pt x="3316" y="2122"/>
                  <a:pt x="3349" y="2130"/>
                  <a:pt x="3378" y="2146"/>
                </a:cubicBezTo>
                <a:cubicBezTo>
                  <a:pt x="3385" y="2144"/>
                  <a:pt x="3392" y="2141"/>
                  <a:pt x="3399" y="2137"/>
                </a:cubicBezTo>
                <a:cubicBezTo>
                  <a:pt x="3422" y="2125"/>
                  <a:pt x="3448" y="2118"/>
                  <a:pt x="3474" y="2117"/>
                </a:cubicBezTo>
                <a:cubicBezTo>
                  <a:pt x="3476" y="2116"/>
                  <a:pt x="3479" y="2116"/>
                  <a:pt x="3481" y="2116"/>
                </a:cubicBezTo>
                <a:cubicBezTo>
                  <a:pt x="3508" y="2116"/>
                  <a:pt x="3533" y="2125"/>
                  <a:pt x="3555" y="2143"/>
                </a:cubicBezTo>
                <a:cubicBezTo>
                  <a:pt x="3581" y="2120"/>
                  <a:pt x="3616" y="2108"/>
                  <a:pt x="3651" y="2106"/>
                </a:cubicBezTo>
                <a:cubicBezTo>
                  <a:pt x="3661" y="2106"/>
                  <a:pt x="3672" y="2108"/>
                  <a:pt x="3680" y="2111"/>
                </a:cubicBezTo>
                <a:lnTo>
                  <a:pt x="3691" y="2117"/>
                </a:lnTo>
                <a:cubicBezTo>
                  <a:pt x="3708" y="2033"/>
                  <a:pt x="3731" y="1973"/>
                  <a:pt x="3758" y="1938"/>
                </a:cubicBezTo>
                <a:cubicBezTo>
                  <a:pt x="3788" y="1901"/>
                  <a:pt x="3836" y="1882"/>
                  <a:pt x="3908" y="1881"/>
                </a:cubicBezTo>
                <a:cubicBezTo>
                  <a:pt x="3979" y="1875"/>
                  <a:pt x="4048" y="1868"/>
                  <a:pt x="4119" y="1856"/>
                </a:cubicBezTo>
                <a:cubicBezTo>
                  <a:pt x="4282" y="1822"/>
                  <a:pt x="4427" y="1723"/>
                  <a:pt x="4517" y="1582"/>
                </a:cubicBezTo>
                <a:cubicBezTo>
                  <a:pt x="4581" y="1480"/>
                  <a:pt x="4614" y="1360"/>
                  <a:pt x="4612" y="1240"/>
                </a:cubicBezTo>
                <a:cubicBezTo>
                  <a:pt x="4614" y="1072"/>
                  <a:pt x="4579" y="907"/>
                  <a:pt x="4510" y="754"/>
                </a:cubicBezTo>
                <a:cubicBezTo>
                  <a:pt x="4442" y="603"/>
                  <a:pt x="4348" y="468"/>
                  <a:pt x="4230" y="355"/>
                </a:cubicBezTo>
                <a:cubicBezTo>
                  <a:pt x="4112" y="242"/>
                  <a:pt x="3977" y="154"/>
                  <a:pt x="3826" y="93"/>
                </a:cubicBezTo>
                <a:cubicBezTo>
                  <a:pt x="3682" y="32"/>
                  <a:pt x="3526" y="1"/>
                  <a:pt x="3368" y="1"/>
                </a:cubicBezTo>
                <a:cubicBezTo>
                  <a:pt x="3364" y="1"/>
                  <a:pt x="3360" y="1"/>
                  <a:pt x="3356" y="1"/>
                </a:cubicBezTo>
                <a:close/>
                <a:moveTo>
                  <a:pt x="3101" y="2228"/>
                </a:moveTo>
                <a:cubicBezTo>
                  <a:pt x="3054" y="2228"/>
                  <a:pt x="3031" y="2250"/>
                  <a:pt x="3031" y="2294"/>
                </a:cubicBezTo>
                <a:lnTo>
                  <a:pt x="3031" y="2394"/>
                </a:lnTo>
                <a:lnTo>
                  <a:pt x="3156" y="2394"/>
                </a:lnTo>
                <a:lnTo>
                  <a:pt x="3156" y="2294"/>
                </a:lnTo>
                <a:cubicBezTo>
                  <a:pt x="3156" y="2250"/>
                  <a:pt x="3139" y="2228"/>
                  <a:pt x="3101" y="2228"/>
                </a:cubicBezTo>
                <a:close/>
                <a:moveTo>
                  <a:pt x="3270" y="2227"/>
                </a:moveTo>
                <a:cubicBezTo>
                  <a:pt x="3241" y="2227"/>
                  <a:pt x="3219" y="2253"/>
                  <a:pt x="3222" y="2283"/>
                </a:cubicBezTo>
                <a:lnTo>
                  <a:pt x="3222" y="2394"/>
                </a:lnTo>
                <a:lnTo>
                  <a:pt x="3333" y="2394"/>
                </a:lnTo>
                <a:lnTo>
                  <a:pt x="3333" y="2294"/>
                </a:lnTo>
                <a:cubicBezTo>
                  <a:pt x="3335" y="2275"/>
                  <a:pt x="3331" y="2257"/>
                  <a:pt x="3326" y="2240"/>
                </a:cubicBezTo>
                <a:cubicBezTo>
                  <a:pt x="3321" y="2233"/>
                  <a:pt x="3304" y="2228"/>
                  <a:pt x="3278" y="2228"/>
                </a:cubicBezTo>
                <a:cubicBezTo>
                  <a:pt x="3275" y="2227"/>
                  <a:pt x="3272" y="2227"/>
                  <a:pt x="3270" y="2227"/>
                </a:cubicBezTo>
                <a:close/>
                <a:moveTo>
                  <a:pt x="3460" y="2228"/>
                </a:moveTo>
                <a:cubicBezTo>
                  <a:pt x="3422" y="2228"/>
                  <a:pt x="3404" y="2250"/>
                  <a:pt x="3404" y="2294"/>
                </a:cubicBezTo>
                <a:lnTo>
                  <a:pt x="3404" y="2394"/>
                </a:lnTo>
                <a:lnTo>
                  <a:pt x="3514" y="2394"/>
                </a:lnTo>
                <a:lnTo>
                  <a:pt x="3514" y="2294"/>
                </a:lnTo>
                <a:cubicBezTo>
                  <a:pt x="3515" y="2276"/>
                  <a:pt x="3514" y="2257"/>
                  <a:pt x="3507" y="2242"/>
                </a:cubicBezTo>
                <a:cubicBezTo>
                  <a:pt x="3503" y="2233"/>
                  <a:pt x="3486" y="2228"/>
                  <a:pt x="3460" y="2228"/>
                </a:cubicBezTo>
                <a:close/>
                <a:moveTo>
                  <a:pt x="3651" y="2228"/>
                </a:moveTo>
                <a:cubicBezTo>
                  <a:pt x="3611" y="2228"/>
                  <a:pt x="3590" y="2250"/>
                  <a:pt x="3590" y="2294"/>
                </a:cubicBezTo>
                <a:lnTo>
                  <a:pt x="3590" y="2394"/>
                </a:lnTo>
                <a:lnTo>
                  <a:pt x="3706" y="2394"/>
                </a:lnTo>
                <a:lnTo>
                  <a:pt x="3706" y="2294"/>
                </a:lnTo>
                <a:cubicBezTo>
                  <a:pt x="3706" y="2250"/>
                  <a:pt x="3691" y="2228"/>
                  <a:pt x="3651" y="2228"/>
                </a:cubicBezTo>
                <a:close/>
                <a:moveTo>
                  <a:pt x="3590" y="2485"/>
                </a:moveTo>
                <a:lnTo>
                  <a:pt x="3590" y="2566"/>
                </a:lnTo>
                <a:cubicBezTo>
                  <a:pt x="3590" y="2620"/>
                  <a:pt x="3607" y="2646"/>
                  <a:pt x="3640" y="2646"/>
                </a:cubicBezTo>
                <a:cubicBezTo>
                  <a:pt x="3684" y="2646"/>
                  <a:pt x="3706" y="2620"/>
                  <a:pt x="3706" y="2566"/>
                </a:cubicBezTo>
                <a:lnTo>
                  <a:pt x="3706" y="2485"/>
                </a:lnTo>
                <a:close/>
                <a:moveTo>
                  <a:pt x="3031" y="2485"/>
                </a:moveTo>
                <a:lnTo>
                  <a:pt x="3031" y="2566"/>
                </a:lnTo>
                <a:cubicBezTo>
                  <a:pt x="3031" y="2623"/>
                  <a:pt x="3054" y="2651"/>
                  <a:pt x="3101" y="2651"/>
                </a:cubicBezTo>
                <a:cubicBezTo>
                  <a:pt x="3139" y="2651"/>
                  <a:pt x="3156" y="2623"/>
                  <a:pt x="3156" y="2566"/>
                </a:cubicBezTo>
                <a:lnTo>
                  <a:pt x="3156" y="2485"/>
                </a:lnTo>
                <a:close/>
                <a:moveTo>
                  <a:pt x="3222" y="2485"/>
                </a:moveTo>
                <a:lnTo>
                  <a:pt x="3222" y="2566"/>
                </a:lnTo>
                <a:cubicBezTo>
                  <a:pt x="3222" y="2623"/>
                  <a:pt x="3241" y="2651"/>
                  <a:pt x="3278" y="2651"/>
                </a:cubicBezTo>
                <a:cubicBezTo>
                  <a:pt x="3314" y="2651"/>
                  <a:pt x="3333" y="2623"/>
                  <a:pt x="3333" y="2566"/>
                </a:cubicBezTo>
                <a:lnTo>
                  <a:pt x="3333" y="2485"/>
                </a:lnTo>
                <a:close/>
                <a:moveTo>
                  <a:pt x="3404" y="2485"/>
                </a:moveTo>
                <a:lnTo>
                  <a:pt x="3404" y="2566"/>
                </a:lnTo>
                <a:cubicBezTo>
                  <a:pt x="3404" y="2623"/>
                  <a:pt x="3420" y="2651"/>
                  <a:pt x="3449" y="2651"/>
                </a:cubicBezTo>
                <a:cubicBezTo>
                  <a:pt x="3493" y="2651"/>
                  <a:pt x="3514" y="2623"/>
                  <a:pt x="3514" y="2566"/>
                </a:cubicBezTo>
                <a:lnTo>
                  <a:pt x="3514" y="2485"/>
                </a:lnTo>
                <a:close/>
                <a:moveTo>
                  <a:pt x="4005" y="1969"/>
                </a:moveTo>
                <a:cubicBezTo>
                  <a:pt x="3904" y="1969"/>
                  <a:pt x="3840" y="1985"/>
                  <a:pt x="3816" y="2014"/>
                </a:cubicBezTo>
                <a:cubicBezTo>
                  <a:pt x="3790" y="2045"/>
                  <a:pt x="3777" y="2113"/>
                  <a:pt x="3777" y="2221"/>
                </a:cubicBezTo>
                <a:lnTo>
                  <a:pt x="3777" y="2538"/>
                </a:lnTo>
                <a:cubicBezTo>
                  <a:pt x="3777" y="2603"/>
                  <a:pt x="3769" y="2648"/>
                  <a:pt x="3753" y="2675"/>
                </a:cubicBezTo>
                <a:cubicBezTo>
                  <a:pt x="3736" y="2701"/>
                  <a:pt x="3705" y="2715"/>
                  <a:pt x="3661" y="2715"/>
                </a:cubicBezTo>
                <a:cubicBezTo>
                  <a:pt x="3630" y="2715"/>
                  <a:pt x="3599" y="2708"/>
                  <a:pt x="3571" y="2694"/>
                </a:cubicBezTo>
                <a:cubicBezTo>
                  <a:pt x="3538" y="2712"/>
                  <a:pt x="3501" y="2721"/>
                  <a:pt x="3465" y="2721"/>
                </a:cubicBezTo>
                <a:cubicBezTo>
                  <a:pt x="3436" y="2719"/>
                  <a:pt x="3404" y="2710"/>
                  <a:pt x="3378" y="2694"/>
                </a:cubicBezTo>
                <a:cubicBezTo>
                  <a:pt x="3350" y="2707"/>
                  <a:pt x="3319" y="2714"/>
                  <a:pt x="3288" y="2715"/>
                </a:cubicBezTo>
                <a:cubicBezTo>
                  <a:pt x="3253" y="2714"/>
                  <a:pt x="3219" y="2707"/>
                  <a:pt x="3187" y="2694"/>
                </a:cubicBezTo>
                <a:cubicBezTo>
                  <a:pt x="3076" y="2694"/>
                  <a:pt x="3010" y="2688"/>
                  <a:pt x="2988" y="2674"/>
                </a:cubicBezTo>
                <a:cubicBezTo>
                  <a:pt x="2967" y="2658"/>
                  <a:pt x="2955" y="2613"/>
                  <a:pt x="2955" y="2540"/>
                </a:cubicBezTo>
                <a:lnTo>
                  <a:pt x="2955" y="2250"/>
                </a:lnTo>
                <a:cubicBezTo>
                  <a:pt x="2955" y="2144"/>
                  <a:pt x="2943" y="2078"/>
                  <a:pt x="2917" y="2051"/>
                </a:cubicBezTo>
                <a:cubicBezTo>
                  <a:pt x="2892" y="2021"/>
                  <a:pt x="2832" y="2004"/>
                  <a:pt x="2734" y="1997"/>
                </a:cubicBezTo>
                <a:lnTo>
                  <a:pt x="2734" y="2304"/>
                </a:lnTo>
                <a:cubicBezTo>
                  <a:pt x="2734" y="2491"/>
                  <a:pt x="2793" y="2649"/>
                  <a:pt x="2913" y="2778"/>
                </a:cubicBezTo>
                <a:cubicBezTo>
                  <a:pt x="3025" y="2900"/>
                  <a:pt x="3185" y="2969"/>
                  <a:pt x="3350" y="2969"/>
                </a:cubicBezTo>
                <a:cubicBezTo>
                  <a:pt x="3355" y="2969"/>
                  <a:pt x="3359" y="2969"/>
                  <a:pt x="3363" y="2969"/>
                </a:cubicBezTo>
                <a:lnTo>
                  <a:pt x="3364" y="2967"/>
                </a:lnTo>
                <a:cubicBezTo>
                  <a:pt x="3569" y="2967"/>
                  <a:pt x="3727" y="2899"/>
                  <a:pt x="3838" y="2766"/>
                </a:cubicBezTo>
                <a:cubicBezTo>
                  <a:pt x="3949" y="2632"/>
                  <a:pt x="4005" y="2460"/>
                  <a:pt x="4005" y="2252"/>
                </a:cubicBezTo>
                <a:lnTo>
                  <a:pt x="4005" y="1969"/>
                </a:lnTo>
                <a:close/>
                <a:moveTo>
                  <a:pt x="3743" y="2895"/>
                </a:moveTo>
                <a:cubicBezTo>
                  <a:pt x="3687" y="2895"/>
                  <a:pt x="3655" y="2977"/>
                  <a:pt x="3715" y="3010"/>
                </a:cubicBezTo>
                <a:lnTo>
                  <a:pt x="4156" y="3233"/>
                </a:lnTo>
                <a:cubicBezTo>
                  <a:pt x="4163" y="3235"/>
                  <a:pt x="4171" y="3237"/>
                  <a:pt x="4178" y="3237"/>
                </a:cubicBezTo>
                <a:cubicBezTo>
                  <a:pt x="4233" y="3237"/>
                  <a:pt x="4264" y="3160"/>
                  <a:pt x="4211" y="3125"/>
                </a:cubicBezTo>
                <a:lnTo>
                  <a:pt x="3770" y="2901"/>
                </a:lnTo>
                <a:cubicBezTo>
                  <a:pt x="3761" y="2897"/>
                  <a:pt x="3752" y="2895"/>
                  <a:pt x="3743" y="2895"/>
                </a:cubicBezTo>
                <a:close/>
                <a:moveTo>
                  <a:pt x="3193" y="3007"/>
                </a:moveTo>
                <a:cubicBezTo>
                  <a:pt x="3123" y="3007"/>
                  <a:pt x="3068" y="3062"/>
                  <a:pt x="3068" y="3132"/>
                </a:cubicBezTo>
                <a:cubicBezTo>
                  <a:pt x="3068" y="3201"/>
                  <a:pt x="3123" y="3257"/>
                  <a:pt x="3193" y="3257"/>
                </a:cubicBezTo>
                <a:lnTo>
                  <a:pt x="3404" y="3257"/>
                </a:lnTo>
                <a:cubicBezTo>
                  <a:pt x="3474" y="3257"/>
                  <a:pt x="3529" y="3201"/>
                  <a:pt x="3529" y="3132"/>
                </a:cubicBezTo>
                <a:cubicBezTo>
                  <a:pt x="3529" y="3062"/>
                  <a:pt x="3474" y="3007"/>
                  <a:pt x="3404" y="3007"/>
                </a:cubicBezTo>
                <a:close/>
                <a:moveTo>
                  <a:pt x="2975" y="2903"/>
                </a:moveTo>
                <a:cubicBezTo>
                  <a:pt x="2965" y="2903"/>
                  <a:pt x="2955" y="2905"/>
                  <a:pt x="2946" y="2910"/>
                </a:cubicBezTo>
                <a:lnTo>
                  <a:pt x="2483" y="3163"/>
                </a:lnTo>
                <a:cubicBezTo>
                  <a:pt x="2421" y="3197"/>
                  <a:pt x="2454" y="3280"/>
                  <a:pt x="2511" y="3280"/>
                </a:cubicBezTo>
                <a:cubicBezTo>
                  <a:pt x="2521" y="3280"/>
                  <a:pt x="2531" y="3278"/>
                  <a:pt x="2542" y="3272"/>
                </a:cubicBezTo>
                <a:lnTo>
                  <a:pt x="3005" y="3019"/>
                </a:lnTo>
                <a:cubicBezTo>
                  <a:pt x="3035" y="3002"/>
                  <a:pt x="3045" y="2965"/>
                  <a:pt x="3029" y="2936"/>
                </a:cubicBezTo>
                <a:cubicBezTo>
                  <a:pt x="3019" y="2914"/>
                  <a:pt x="2997" y="2903"/>
                  <a:pt x="2975" y="2903"/>
                </a:cubicBezTo>
                <a:close/>
                <a:moveTo>
                  <a:pt x="3205" y="3304"/>
                </a:moveTo>
                <a:cubicBezTo>
                  <a:pt x="3135" y="3304"/>
                  <a:pt x="3078" y="3359"/>
                  <a:pt x="3078" y="3429"/>
                </a:cubicBezTo>
                <a:cubicBezTo>
                  <a:pt x="3080" y="3498"/>
                  <a:pt x="3135" y="3554"/>
                  <a:pt x="3205" y="3554"/>
                </a:cubicBezTo>
                <a:lnTo>
                  <a:pt x="3415" y="3554"/>
                </a:lnTo>
                <a:cubicBezTo>
                  <a:pt x="3484" y="3554"/>
                  <a:pt x="3540" y="3498"/>
                  <a:pt x="3540" y="3429"/>
                </a:cubicBezTo>
                <a:cubicBezTo>
                  <a:pt x="3540" y="3359"/>
                  <a:pt x="3484" y="3304"/>
                  <a:pt x="3415" y="3304"/>
                </a:cubicBezTo>
                <a:close/>
                <a:moveTo>
                  <a:pt x="3424" y="3593"/>
                </a:moveTo>
                <a:cubicBezTo>
                  <a:pt x="3422" y="3593"/>
                  <a:pt x="3420" y="3593"/>
                  <a:pt x="3418" y="3593"/>
                </a:cubicBezTo>
                <a:lnTo>
                  <a:pt x="3208" y="3593"/>
                </a:lnTo>
                <a:cubicBezTo>
                  <a:pt x="3139" y="3593"/>
                  <a:pt x="3083" y="3649"/>
                  <a:pt x="3083" y="3718"/>
                </a:cubicBezTo>
                <a:cubicBezTo>
                  <a:pt x="3083" y="3788"/>
                  <a:pt x="3139" y="3843"/>
                  <a:pt x="3208" y="3843"/>
                </a:cubicBezTo>
                <a:lnTo>
                  <a:pt x="3418" y="3843"/>
                </a:lnTo>
                <a:cubicBezTo>
                  <a:pt x="3420" y="3844"/>
                  <a:pt x="3422" y="3844"/>
                  <a:pt x="3424" y="3844"/>
                </a:cubicBezTo>
                <a:cubicBezTo>
                  <a:pt x="3493" y="3844"/>
                  <a:pt x="3550" y="3788"/>
                  <a:pt x="3550" y="3718"/>
                </a:cubicBezTo>
                <a:cubicBezTo>
                  <a:pt x="3550" y="3649"/>
                  <a:pt x="3493" y="3593"/>
                  <a:pt x="3424" y="3593"/>
                </a:cubicBezTo>
                <a:close/>
                <a:moveTo>
                  <a:pt x="3231" y="4520"/>
                </a:moveTo>
                <a:cubicBezTo>
                  <a:pt x="3161" y="4520"/>
                  <a:pt x="3104" y="4575"/>
                  <a:pt x="3104" y="4645"/>
                </a:cubicBezTo>
                <a:cubicBezTo>
                  <a:pt x="3104" y="4715"/>
                  <a:pt x="3161" y="4772"/>
                  <a:pt x="3231" y="4772"/>
                </a:cubicBezTo>
                <a:cubicBezTo>
                  <a:pt x="3232" y="4772"/>
                  <a:pt x="3233" y="4772"/>
                  <a:pt x="3234" y="4772"/>
                </a:cubicBezTo>
                <a:lnTo>
                  <a:pt x="3444" y="4772"/>
                </a:lnTo>
                <a:cubicBezTo>
                  <a:pt x="3445" y="4772"/>
                  <a:pt x="3446" y="4772"/>
                  <a:pt x="3447" y="4772"/>
                </a:cubicBezTo>
                <a:cubicBezTo>
                  <a:pt x="3517" y="4772"/>
                  <a:pt x="3576" y="4715"/>
                  <a:pt x="3576" y="4645"/>
                </a:cubicBezTo>
                <a:cubicBezTo>
                  <a:pt x="3576" y="4575"/>
                  <a:pt x="3517" y="4520"/>
                  <a:pt x="3447" y="4520"/>
                </a:cubicBezTo>
                <a:cubicBezTo>
                  <a:pt x="3446" y="4520"/>
                  <a:pt x="3445" y="4520"/>
                  <a:pt x="3444" y="4520"/>
                </a:cubicBezTo>
                <a:lnTo>
                  <a:pt x="3234" y="4520"/>
                </a:lnTo>
                <a:cubicBezTo>
                  <a:pt x="3233" y="4520"/>
                  <a:pt x="3232" y="4520"/>
                  <a:pt x="3231" y="4520"/>
                </a:cubicBezTo>
                <a:close/>
                <a:moveTo>
                  <a:pt x="3245" y="4817"/>
                </a:moveTo>
                <a:cubicBezTo>
                  <a:pt x="3177" y="4819"/>
                  <a:pt x="3120" y="4874"/>
                  <a:pt x="3120" y="4944"/>
                </a:cubicBezTo>
                <a:cubicBezTo>
                  <a:pt x="3120" y="5011"/>
                  <a:pt x="3177" y="5069"/>
                  <a:pt x="3245" y="5069"/>
                </a:cubicBezTo>
                <a:lnTo>
                  <a:pt x="3456" y="5069"/>
                </a:lnTo>
                <a:cubicBezTo>
                  <a:pt x="3526" y="5069"/>
                  <a:pt x="3581" y="5011"/>
                  <a:pt x="3581" y="4944"/>
                </a:cubicBezTo>
                <a:cubicBezTo>
                  <a:pt x="3581" y="4874"/>
                  <a:pt x="3526" y="4819"/>
                  <a:pt x="3456" y="4817"/>
                </a:cubicBezTo>
                <a:close/>
                <a:moveTo>
                  <a:pt x="3250" y="5107"/>
                </a:moveTo>
                <a:cubicBezTo>
                  <a:pt x="3180" y="5107"/>
                  <a:pt x="3125" y="5164"/>
                  <a:pt x="3125" y="5232"/>
                </a:cubicBezTo>
                <a:cubicBezTo>
                  <a:pt x="3125" y="5301"/>
                  <a:pt x="3180" y="5358"/>
                  <a:pt x="3250" y="5358"/>
                </a:cubicBezTo>
                <a:lnTo>
                  <a:pt x="3460" y="5358"/>
                </a:lnTo>
                <a:cubicBezTo>
                  <a:pt x="3528" y="5355"/>
                  <a:pt x="3580" y="5299"/>
                  <a:pt x="3580" y="5232"/>
                </a:cubicBezTo>
                <a:cubicBezTo>
                  <a:pt x="3580" y="5166"/>
                  <a:pt x="3528" y="5110"/>
                  <a:pt x="3460" y="5107"/>
                </a:cubicBezTo>
                <a:close/>
                <a:moveTo>
                  <a:pt x="3257" y="5412"/>
                </a:moveTo>
                <a:cubicBezTo>
                  <a:pt x="3187" y="5412"/>
                  <a:pt x="3132" y="5468"/>
                  <a:pt x="3132" y="5537"/>
                </a:cubicBezTo>
                <a:cubicBezTo>
                  <a:pt x="3132" y="5607"/>
                  <a:pt x="3187" y="5662"/>
                  <a:pt x="3257" y="5662"/>
                </a:cubicBezTo>
                <a:lnTo>
                  <a:pt x="3469" y="5662"/>
                </a:lnTo>
                <a:cubicBezTo>
                  <a:pt x="3538" y="5662"/>
                  <a:pt x="3593" y="5607"/>
                  <a:pt x="3593" y="5537"/>
                </a:cubicBezTo>
                <a:cubicBezTo>
                  <a:pt x="3593" y="5468"/>
                  <a:pt x="3538" y="5412"/>
                  <a:pt x="3469" y="5412"/>
                </a:cubicBezTo>
                <a:close/>
                <a:moveTo>
                  <a:pt x="3482" y="5733"/>
                </a:moveTo>
                <a:cubicBezTo>
                  <a:pt x="3480" y="5733"/>
                  <a:pt x="3478" y="5733"/>
                  <a:pt x="3475" y="5733"/>
                </a:cubicBezTo>
                <a:lnTo>
                  <a:pt x="3265" y="5733"/>
                </a:lnTo>
                <a:cubicBezTo>
                  <a:pt x="3196" y="5733"/>
                  <a:pt x="3140" y="5789"/>
                  <a:pt x="3140" y="5858"/>
                </a:cubicBezTo>
                <a:cubicBezTo>
                  <a:pt x="3140" y="5928"/>
                  <a:pt x="3196" y="5983"/>
                  <a:pt x="3265" y="5983"/>
                </a:cubicBezTo>
                <a:lnTo>
                  <a:pt x="3475" y="5983"/>
                </a:lnTo>
                <a:cubicBezTo>
                  <a:pt x="3478" y="5983"/>
                  <a:pt x="3480" y="5983"/>
                  <a:pt x="3482" y="5983"/>
                </a:cubicBezTo>
                <a:cubicBezTo>
                  <a:pt x="3550" y="5983"/>
                  <a:pt x="3607" y="5927"/>
                  <a:pt x="3607" y="5858"/>
                </a:cubicBezTo>
                <a:cubicBezTo>
                  <a:pt x="3607" y="5789"/>
                  <a:pt x="3550" y="5733"/>
                  <a:pt x="3482" y="5733"/>
                </a:cubicBezTo>
                <a:close/>
                <a:moveTo>
                  <a:pt x="5263" y="3234"/>
                </a:moveTo>
                <a:cubicBezTo>
                  <a:pt x="4944" y="3234"/>
                  <a:pt x="4164" y="3279"/>
                  <a:pt x="3934" y="3302"/>
                </a:cubicBezTo>
                <a:lnTo>
                  <a:pt x="3937" y="3302"/>
                </a:lnTo>
                <a:cubicBezTo>
                  <a:pt x="3744" y="3319"/>
                  <a:pt x="3831" y="3357"/>
                  <a:pt x="3835" y="3484"/>
                </a:cubicBezTo>
                <a:cubicBezTo>
                  <a:pt x="3840" y="3611"/>
                  <a:pt x="3675" y="3552"/>
                  <a:pt x="3649" y="3623"/>
                </a:cubicBezTo>
                <a:cubicBezTo>
                  <a:pt x="3573" y="3835"/>
                  <a:pt x="3538" y="4060"/>
                  <a:pt x="3550" y="4286"/>
                </a:cubicBezTo>
                <a:cubicBezTo>
                  <a:pt x="3529" y="4244"/>
                  <a:pt x="3486" y="4217"/>
                  <a:pt x="3439" y="4217"/>
                </a:cubicBezTo>
                <a:lnTo>
                  <a:pt x="3227" y="4217"/>
                </a:lnTo>
                <a:cubicBezTo>
                  <a:pt x="3187" y="4217"/>
                  <a:pt x="3149" y="4237"/>
                  <a:pt x="3127" y="4270"/>
                </a:cubicBezTo>
                <a:cubicBezTo>
                  <a:pt x="3123" y="4314"/>
                  <a:pt x="3121" y="4357"/>
                  <a:pt x="3116" y="4400"/>
                </a:cubicBezTo>
                <a:cubicBezTo>
                  <a:pt x="3137" y="4442"/>
                  <a:pt x="3180" y="4468"/>
                  <a:pt x="3227" y="4468"/>
                </a:cubicBezTo>
                <a:lnTo>
                  <a:pt x="3439" y="4468"/>
                </a:lnTo>
                <a:cubicBezTo>
                  <a:pt x="3491" y="4468"/>
                  <a:pt x="3538" y="4435"/>
                  <a:pt x="3555" y="4385"/>
                </a:cubicBezTo>
                <a:cubicBezTo>
                  <a:pt x="3554" y="4352"/>
                  <a:pt x="3550" y="4321"/>
                  <a:pt x="3550" y="4288"/>
                </a:cubicBezTo>
                <a:lnTo>
                  <a:pt x="3550" y="4288"/>
                </a:lnTo>
                <a:cubicBezTo>
                  <a:pt x="3566" y="4317"/>
                  <a:pt x="3567" y="4354"/>
                  <a:pt x="3555" y="4385"/>
                </a:cubicBezTo>
                <a:cubicBezTo>
                  <a:pt x="3607" y="5018"/>
                  <a:pt x="3921" y="5598"/>
                  <a:pt x="4045" y="5759"/>
                </a:cubicBezTo>
                <a:cubicBezTo>
                  <a:pt x="4182" y="5937"/>
                  <a:pt x="4420" y="6025"/>
                  <a:pt x="4606" y="6025"/>
                </a:cubicBezTo>
                <a:cubicBezTo>
                  <a:pt x="4658" y="6025"/>
                  <a:pt x="4706" y="6018"/>
                  <a:pt x="4746" y="6004"/>
                </a:cubicBezTo>
                <a:cubicBezTo>
                  <a:pt x="4900" y="5950"/>
                  <a:pt x="5096" y="5706"/>
                  <a:pt x="4971" y="5319"/>
                </a:cubicBezTo>
                <a:cubicBezTo>
                  <a:pt x="4965" y="5297"/>
                  <a:pt x="4955" y="5287"/>
                  <a:pt x="4943" y="5287"/>
                </a:cubicBezTo>
                <a:cubicBezTo>
                  <a:pt x="4895" y="5287"/>
                  <a:pt x="4815" y="5448"/>
                  <a:pt x="4763" y="5607"/>
                </a:cubicBezTo>
                <a:cubicBezTo>
                  <a:pt x="4728" y="5714"/>
                  <a:pt x="4625" y="5744"/>
                  <a:pt x="4522" y="5744"/>
                </a:cubicBezTo>
                <a:cubicBezTo>
                  <a:pt x="4434" y="5744"/>
                  <a:pt x="4347" y="5722"/>
                  <a:pt x="4302" y="5707"/>
                </a:cubicBezTo>
                <a:cubicBezTo>
                  <a:pt x="4218" y="5681"/>
                  <a:pt x="3974" y="5466"/>
                  <a:pt x="4175" y="5466"/>
                </a:cubicBezTo>
                <a:cubicBezTo>
                  <a:pt x="4211" y="5466"/>
                  <a:pt x="4261" y="5473"/>
                  <a:pt x="4329" y="5489"/>
                </a:cubicBezTo>
                <a:cubicBezTo>
                  <a:pt x="4380" y="5501"/>
                  <a:pt x="4426" y="5506"/>
                  <a:pt x="4469" y="5506"/>
                </a:cubicBezTo>
                <a:cubicBezTo>
                  <a:pt x="4807" y="5506"/>
                  <a:pt x="4926" y="5169"/>
                  <a:pt x="4937" y="5003"/>
                </a:cubicBezTo>
                <a:cubicBezTo>
                  <a:pt x="4943" y="4912"/>
                  <a:pt x="4893" y="4715"/>
                  <a:pt x="4845" y="4715"/>
                </a:cubicBezTo>
                <a:cubicBezTo>
                  <a:pt x="4829" y="4715"/>
                  <a:pt x="4813" y="4738"/>
                  <a:pt x="4800" y="4794"/>
                </a:cubicBezTo>
                <a:cubicBezTo>
                  <a:pt x="4729" y="5088"/>
                  <a:pt x="4674" y="5315"/>
                  <a:pt x="4445" y="5315"/>
                </a:cubicBezTo>
                <a:cubicBezTo>
                  <a:pt x="4403" y="5315"/>
                  <a:pt x="4355" y="5307"/>
                  <a:pt x="4300" y="5291"/>
                </a:cubicBezTo>
                <a:cubicBezTo>
                  <a:pt x="4177" y="5254"/>
                  <a:pt x="4020" y="5128"/>
                  <a:pt x="4108" y="5128"/>
                </a:cubicBezTo>
                <a:cubicBezTo>
                  <a:pt x="4121" y="5128"/>
                  <a:pt x="4139" y="5130"/>
                  <a:pt x="4163" y="5136"/>
                </a:cubicBezTo>
                <a:cubicBezTo>
                  <a:pt x="4205" y="5147"/>
                  <a:pt x="4246" y="5152"/>
                  <a:pt x="4285" y="5152"/>
                </a:cubicBezTo>
                <a:cubicBezTo>
                  <a:pt x="4666" y="5152"/>
                  <a:pt x="4884" y="4670"/>
                  <a:pt x="4827" y="4237"/>
                </a:cubicBezTo>
                <a:cubicBezTo>
                  <a:pt x="4814" y="4136"/>
                  <a:pt x="4789" y="4096"/>
                  <a:pt x="4761" y="4096"/>
                </a:cubicBezTo>
                <a:cubicBezTo>
                  <a:pt x="4704" y="4096"/>
                  <a:pt x="4639" y="4269"/>
                  <a:pt x="4654" y="4416"/>
                </a:cubicBezTo>
                <a:cubicBezTo>
                  <a:pt x="4674" y="4610"/>
                  <a:pt x="4490" y="4894"/>
                  <a:pt x="4243" y="4894"/>
                </a:cubicBezTo>
                <a:cubicBezTo>
                  <a:pt x="4215" y="4894"/>
                  <a:pt x="4187" y="4891"/>
                  <a:pt x="4158" y="4883"/>
                </a:cubicBezTo>
                <a:cubicBezTo>
                  <a:pt x="4037" y="4851"/>
                  <a:pt x="3828" y="4573"/>
                  <a:pt x="3867" y="4573"/>
                </a:cubicBezTo>
                <a:cubicBezTo>
                  <a:pt x="3869" y="4573"/>
                  <a:pt x="3871" y="4573"/>
                  <a:pt x="3873" y="4574"/>
                </a:cubicBezTo>
                <a:cubicBezTo>
                  <a:pt x="3968" y="4607"/>
                  <a:pt x="4051" y="4621"/>
                  <a:pt x="4126" y="4621"/>
                </a:cubicBezTo>
                <a:cubicBezTo>
                  <a:pt x="4555" y="4621"/>
                  <a:pt x="4672" y="4140"/>
                  <a:pt x="4737" y="3882"/>
                </a:cubicBezTo>
                <a:cubicBezTo>
                  <a:pt x="4749" y="3833"/>
                  <a:pt x="4715" y="3800"/>
                  <a:pt x="4668" y="3800"/>
                </a:cubicBezTo>
                <a:cubicBezTo>
                  <a:pt x="4615" y="3800"/>
                  <a:pt x="4546" y="3842"/>
                  <a:pt x="4506" y="3951"/>
                </a:cubicBezTo>
                <a:cubicBezTo>
                  <a:pt x="4398" y="4248"/>
                  <a:pt x="4316" y="4373"/>
                  <a:pt x="4140" y="4373"/>
                </a:cubicBezTo>
                <a:cubicBezTo>
                  <a:pt x="4054" y="4373"/>
                  <a:pt x="3947" y="4344"/>
                  <a:pt x="3803" y="4291"/>
                </a:cubicBezTo>
                <a:cubicBezTo>
                  <a:pt x="3682" y="4246"/>
                  <a:pt x="3752" y="4107"/>
                  <a:pt x="3880" y="4107"/>
                </a:cubicBezTo>
                <a:cubicBezTo>
                  <a:pt x="3884" y="4107"/>
                  <a:pt x="3888" y="4107"/>
                  <a:pt x="3892" y="4107"/>
                </a:cubicBezTo>
                <a:cubicBezTo>
                  <a:pt x="3905" y="4108"/>
                  <a:pt x="3918" y="4109"/>
                  <a:pt x="3931" y="4109"/>
                </a:cubicBezTo>
                <a:cubicBezTo>
                  <a:pt x="4242" y="4109"/>
                  <a:pt x="4529" y="3854"/>
                  <a:pt x="4616" y="3689"/>
                </a:cubicBezTo>
                <a:cubicBezTo>
                  <a:pt x="4695" y="3539"/>
                  <a:pt x="4604" y="3497"/>
                  <a:pt x="4519" y="3497"/>
                </a:cubicBezTo>
                <a:cubicBezTo>
                  <a:pt x="4471" y="3497"/>
                  <a:pt x="4425" y="3510"/>
                  <a:pt x="4411" y="3524"/>
                </a:cubicBezTo>
                <a:cubicBezTo>
                  <a:pt x="4229" y="3713"/>
                  <a:pt x="4128" y="3821"/>
                  <a:pt x="3970" y="3885"/>
                </a:cubicBezTo>
                <a:cubicBezTo>
                  <a:pt x="3935" y="3900"/>
                  <a:pt x="3908" y="3906"/>
                  <a:pt x="3886" y="3906"/>
                </a:cubicBezTo>
                <a:cubicBezTo>
                  <a:pt x="3811" y="3906"/>
                  <a:pt x="3815" y="3827"/>
                  <a:pt x="3878" y="3753"/>
                </a:cubicBezTo>
                <a:cubicBezTo>
                  <a:pt x="3960" y="3658"/>
                  <a:pt x="4024" y="3538"/>
                  <a:pt x="4187" y="3484"/>
                </a:cubicBezTo>
                <a:cubicBezTo>
                  <a:pt x="4353" y="3429"/>
                  <a:pt x="4558" y="3413"/>
                  <a:pt x="4764" y="3413"/>
                </a:cubicBezTo>
                <a:cubicBezTo>
                  <a:pt x="4982" y="3413"/>
                  <a:pt x="5201" y="3431"/>
                  <a:pt x="5378" y="3439"/>
                </a:cubicBezTo>
                <a:cubicBezTo>
                  <a:pt x="5386" y="3439"/>
                  <a:pt x="5393" y="3440"/>
                  <a:pt x="5401" y="3440"/>
                </a:cubicBezTo>
                <a:cubicBezTo>
                  <a:pt x="5640" y="3440"/>
                  <a:pt x="5532" y="3255"/>
                  <a:pt x="5378" y="3238"/>
                </a:cubicBezTo>
                <a:cubicBezTo>
                  <a:pt x="5354" y="3235"/>
                  <a:pt x="5315" y="3234"/>
                  <a:pt x="5263" y="3234"/>
                </a:cubicBezTo>
                <a:close/>
                <a:moveTo>
                  <a:pt x="1442" y="3222"/>
                </a:moveTo>
                <a:cubicBezTo>
                  <a:pt x="1437" y="3222"/>
                  <a:pt x="1432" y="3222"/>
                  <a:pt x="1428" y="3222"/>
                </a:cubicBezTo>
                <a:lnTo>
                  <a:pt x="1429" y="3224"/>
                </a:lnTo>
                <a:cubicBezTo>
                  <a:pt x="1275" y="3227"/>
                  <a:pt x="1155" y="3416"/>
                  <a:pt x="1415" y="3423"/>
                </a:cubicBezTo>
                <a:cubicBezTo>
                  <a:pt x="1747" y="3432"/>
                  <a:pt x="2238" y="3418"/>
                  <a:pt x="2556" y="3554"/>
                </a:cubicBezTo>
                <a:cubicBezTo>
                  <a:pt x="2710" y="3620"/>
                  <a:pt x="2762" y="3741"/>
                  <a:pt x="2835" y="3842"/>
                </a:cubicBezTo>
                <a:cubicBezTo>
                  <a:pt x="2889" y="3918"/>
                  <a:pt x="2888" y="3993"/>
                  <a:pt x="2822" y="3993"/>
                </a:cubicBezTo>
                <a:cubicBezTo>
                  <a:pt x="2800" y="3993"/>
                  <a:pt x="2772" y="3985"/>
                  <a:pt x="2736" y="3967"/>
                </a:cubicBezTo>
                <a:cubicBezTo>
                  <a:pt x="2592" y="3890"/>
                  <a:pt x="2500" y="3777"/>
                  <a:pt x="2337" y="3576"/>
                </a:cubicBezTo>
                <a:cubicBezTo>
                  <a:pt x="2323" y="3559"/>
                  <a:pt x="2270" y="3541"/>
                  <a:pt x="2219" y="3541"/>
                </a:cubicBezTo>
                <a:cubicBezTo>
                  <a:pt x="2143" y="3541"/>
                  <a:pt x="2069" y="3581"/>
                  <a:pt x="2130" y="3725"/>
                </a:cubicBezTo>
                <a:cubicBezTo>
                  <a:pt x="2205" y="3901"/>
                  <a:pt x="2481" y="4191"/>
                  <a:pt x="2797" y="4192"/>
                </a:cubicBezTo>
                <a:cubicBezTo>
                  <a:pt x="2927" y="4192"/>
                  <a:pt x="2993" y="4343"/>
                  <a:pt x="2868" y="4380"/>
                </a:cubicBezTo>
                <a:cubicBezTo>
                  <a:pt x="2743" y="4417"/>
                  <a:pt x="2646" y="4438"/>
                  <a:pt x="2568" y="4438"/>
                </a:cubicBezTo>
                <a:cubicBezTo>
                  <a:pt x="2378" y="4438"/>
                  <a:pt x="2305" y="4311"/>
                  <a:pt x="2217" y="3993"/>
                </a:cubicBezTo>
                <a:cubicBezTo>
                  <a:pt x="2186" y="3877"/>
                  <a:pt x="2117" y="3831"/>
                  <a:pt x="2065" y="3831"/>
                </a:cubicBezTo>
                <a:cubicBezTo>
                  <a:pt x="2023" y="3831"/>
                  <a:pt x="1992" y="3861"/>
                  <a:pt x="2000" y="3908"/>
                </a:cubicBezTo>
                <a:cubicBezTo>
                  <a:pt x="2046" y="4178"/>
                  <a:pt x="2128" y="4686"/>
                  <a:pt x="2577" y="4686"/>
                </a:cubicBezTo>
                <a:cubicBezTo>
                  <a:pt x="2639" y="4686"/>
                  <a:pt x="2707" y="4676"/>
                  <a:pt x="2783" y="4656"/>
                </a:cubicBezTo>
                <a:cubicBezTo>
                  <a:pt x="2785" y="4655"/>
                  <a:pt x="2786" y="4655"/>
                  <a:pt x="2788" y="4655"/>
                </a:cubicBezTo>
                <a:cubicBezTo>
                  <a:pt x="2828" y="4655"/>
                  <a:pt x="2604" y="4918"/>
                  <a:pt x="2486" y="4942"/>
                </a:cubicBezTo>
                <a:cubicBezTo>
                  <a:pt x="2466" y="4946"/>
                  <a:pt x="2445" y="4948"/>
                  <a:pt x="2426" y="4948"/>
                </a:cubicBezTo>
                <a:cubicBezTo>
                  <a:pt x="2177" y="4948"/>
                  <a:pt x="2008" y="4640"/>
                  <a:pt x="2044" y="4442"/>
                </a:cubicBezTo>
                <a:cubicBezTo>
                  <a:pt x="2069" y="4297"/>
                  <a:pt x="2016" y="4119"/>
                  <a:pt x="1960" y="4119"/>
                </a:cubicBezTo>
                <a:cubicBezTo>
                  <a:pt x="1935" y="4119"/>
                  <a:pt x="1908" y="4157"/>
                  <a:pt x="1889" y="4255"/>
                </a:cubicBezTo>
                <a:cubicBezTo>
                  <a:pt x="1802" y="4692"/>
                  <a:pt x="1989" y="5200"/>
                  <a:pt x="2378" y="5200"/>
                </a:cubicBezTo>
                <a:cubicBezTo>
                  <a:pt x="2406" y="5200"/>
                  <a:pt x="2435" y="5197"/>
                  <a:pt x="2465" y="5192"/>
                </a:cubicBezTo>
                <a:cubicBezTo>
                  <a:pt x="2484" y="5189"/>
                  <a:pt x="2499" y="5187"/>
                  <a:pt x="2510" y="5187"/>
                </a:cubicBezTo>
                <a:cubicBezTo>
                  <a:pt x="2611" y="5187"/>
                  <a:pt x="2446" y="5306"/>
                  <a:pt x="2321" y="5336"/>
                </a:cubicBezTo>
                <a:cubicBezTo>
                  <a:pt x="2279" y="5346"/>
                  <a:pt x="2241" y="5350"/>
                  <a:pt x="2207" y="5350"/>
                </a:cubicBezTo>
                <a:cubicBezTo>
                  <a:pt x="1965" y="5350"/>
                  <a:pt x="1926" y="5114"/>
                  <a:pt x="1877" y="4808"/>
                </a:cubicBezTo>
                <a:cubicBezTo>
                  <a:pt x="1868" y="4750"/>
                  <a:pt x="1854" y="4727"/>
                  <a:pt x="1838" y="4727"/>
                </a:cubicBezTo>
                <a:cubicBezTo>
                  <a:pt x="1792" y="4727"/>
                  <a:pt x="1731" y="4915"/>
                  <a:pt x="1731" y="5004"/>
                </a:cubicBezTo>
                <a:cubicBezTo>
                  <a:pt x="1730" y="5175"/>
                  <a:pt x="1826" y="5537"/>
                  <a:pt x="2181" y="5537"/>
                </a:cubicBezTo>
                <a:cubicBezTo>
                  <a:pt x="2212" y="5537"/>
                  <a:pt x="2246" y="5535"/>
                  <a:pt x="2281" y="5529"/>
                </a:cubicBezTo>
                <a:cubicBezTo>
                  <a:pt x="2334" y="5520"/>
                  <a:pt x="2375" y="5516"/>
                  <a:pt x="2407" y="5516"/>
                </a:cubicBezTo>
                <a:cubicBezTo>
                  <a:pt x="2643" y="5516"/>
                  <a:pt x="2377" y="5726"/>
                  <a:pt x="2292" y="5749"/>
                </a:cubicBezTo>
                <a:cubicBezTo>
                  <a:pt x="2255" y="5758"/>
                  <a:pt x="2190" y="5770"/>
                  <a:pt x="2121" y="5770"/>
                </a:cubicBezTo>
                <a:cubicBezTo>
                  <a:pt x="2009" y="5770"/>
                  <a:pt x="1886" y="5739"/>
                  <a:pt x="1856" y="5615"/>
                </a:cubicBezTo>
                <a:cubicBezTo>
                  <a:pt x="1817" y="5452"/>
                  <a:pt x="1750" y="5285"/>
                  <a:pt x="1704" y="5285"/>
                </a:cubicBezTo>
                <a:cubicBezTo>
                  <a:pt x="1693" y="5285"/>
                  <a:pt x="1684" y="5294"/>
                  <a:pt x="1676" y="5313"/>
                </a:cubicBezTo>
                <a:cubicBezTo>
                  <a:pt x="1528" y="5688"/>
                  <a:pt x="1700" y="5945"/>
                  <a:pt x="1846" y="6009"/>
                </a:cubicBezTo>
                <a:cubicBezTo>
                  <a:pt x="1894" y="6031"/>
                  <a:pt x="1956" y="6042"/>
                  <a:pt x="2023" y="6042"/>
                </a:cubicBezTo>
                <a:cubicBezTo>
                  <a:pt x="2194" y="6042"/>
                  <a:pt x="2404" y="5970"/>
                  <a:pt x="2535" y="5818"/>
                </a:cubicBezTo>
                <a:cubicBezTo>
                  <a:pt x="2672" y="5659"/>
                  <a:pt x="3042" y="5060"/>
                  <a:pt x="3114" y="4400"/>
                </a:cubicBezTo>
                <a:cubicBezTo>
                  <a:pt x="3104" y="4383"/>
                  <a:pt x="3099" y="4364"/>
                  <a:pt x="3099" y="4345"/>
                </a:cubicBezTo>
                <a:cubicBezTo>
                  <a:pt x="3099" y="4319"/>
                  <a:pt x="3108" y="4293"/>
                  <a:pt x="3123" y="4272"/>
                </a:cubicBezTo>
                <a:cubicBezTo>
                  <a:pt x="3127" y="4217"/>
                  <a:pt x="3127" y="4163"/>
                  <a:pt x="3123" y="4107"/>
                </a:cubicBezTo>
                <a:lnTo>
                  <a:pt x="3123" y="4107"/>
                </a:lnTo>
                <a:cubicBezTo>
                  <a:pt x="3146" y="4133"/>
                  <a:pt x="3180" y="4149"/>
                  <a:pt x="3215" y="4149"/>
                </a:cubicBezTo>
                <a:lnTo>
                  <a:pt x="3427" y="4149"/>
                </a:lnTo>
                <a:cubicBezTo>
                  <a:pt x="3495" y="4145"/>
                  <a:pt x="3547" y="4092"/>
                  <a:pt x="3547" y="4024"/>
                </a:cubicBezTo>
                <a:cubicBezTo>
                  <a:pt x="3547" y="3956"/>
                  <a:pt x="3495" y="3901"/>
                  <a:pt x="3427" y="3899"/>
                </a:cubicBezTo>
                <a:lnTo>
                  <a:pt x="3215" y="3899"/>
                </a:lnTo>
                <a:cubicBezTo>
                  <a:pt x="3173" y="3899"/>
                  <a:pt x="3134" y="3920"/>
                  <a:pt x="3111" y="3956"/>
                </a:cubicBezTo>
                <a:cubicBezTo>
                  <a:pt x="3116" y="4007"/>
                  <a:pt x="3121" y="4057"/>
                  <a:pt x="3123" y="4107"/>
                </a:cubicBezTo>
                <a:cubicBezTo>
                  <a:pt x="3102" y="4085"/>
                  <a:pt x="3092" y="4055"/>
                  <a:pt x="3090" y="4024"/>
                </a:cubicBezTo>
                <a:cubicBezTo>
                  <a:pt x="3092" y="4000"/>
                  <a:pt x="3099" y="3977"/>
                  <a:pt x="3111" y="3958"/>
                </a:cubicBezTo>
                <a:cubicBezTo>
                  <a:pt x="3101" y="3880"/>
                  <a:pt x="3085" y="3805"/>
                  <a:pt x="3064" y="3731"/>
                </a:cubicBezTo>
                <a:cubicBezTo>
                  <a:pt x="3043" y="3658"/>
                  <a:pt x="2884" y="3703"/>
                  <a:pt x="2896" y="3578"/>
                </a:cubicBezTo>
                <a:cubicBezTo>
                  <a:pt x="2908" y="3453"/>
                  <a:pt x="2995" y="3422"/>
                  <a:pt x="2811" y="3390"/>
                </a:cubicBezTo>
                <a:cubicBezTo>
                  <a:pt x="2562" y="3346"/>
                  <a:pt x="1642" y="3222"/>
                  <a:pt x="1442" y="3222"/>
                </a:cubicBezTo>
                <a:close/>
                <a:moveTo>
                  <a:pt x="1474" y="3450"/>
                </a:moveTo>
                <a:cubicBezTo>
                  <a:pt x="1458" y="3450"/>
                  <a:pt x="1436" y="3456"/>
                  <a:pt x="1405" y="3469"/>
                </a:cubicBezTo>
                <a:cubicBezTo>
                  <a:pt x="1278" y="3522"/>
                  <a:pt x="1372" y="3630"/>
                  <a:pt x="1261" y="3810"/>
                </a:cubicBezTo>
                <a:cubicBezTo>
                  <a:pt x="777" y="4598"/>
                  <a:pt x="605" y="5393"/>
                  <a:pt x="530" y="5598"/>
                </a:cubicBezTo>
                <a:cubicBezTo>
                  <a:pt x="470" y="5770"/>
                  <a:pt x="230" y="5813"/>
                  <a:pt x="296" y="5987"/>
                </a:cubicBezTo>
                <a:cubicBezTo>
                  <a:pt x="316" y="6043"/>
                  <a:pt x="380" y="6085"/>
                  <a:pt x="432" y="6085"/>
                </a:cubicBezTo>
                <a:cubicBezTo>
                  <a:pt x="466" y="6085"/>
                  <a:pt x="495" y="6069"/>
                  <a:pt x="506" y="6028"/>
                </a:cubicBezTo>
                <a:cubicBezTo>
                  <a:pt x="516" y="5992"/>
                  <a:pt x="561" y="5963"/>
                  <a:pt x="595" y="5963"/>
                </a:cubicBezTo>
                <a:cubicBezTo>
                  <a:pt x="610" y="5963"/>
                  <a:pt x="623" y="5968"/>
                  <a:pt x="629" y="5982"/>
                </a:cubicBezTo>
                <a:cubicBezTo>
                  <a:pt x="654" y="6040"/>
                  <a:pt x="692" y="6067"/>
                  <a:pt x="731" y="6067"/>
                </a:cubicBezTo>
                <a:cubicBezTo>
                  <a:pt x="771" y="6067"/>
                  <a:pt x="813" y="6039"/>
                  <a:pt x="843" y="5985"/>
                </a:cubicBezTo>
                <a:cubicBezTo>
                  <a:pt x="917" y="5855"/>
                  <a:pt x="749" y="5864"/>
                  <a:pt x="784" y="5667"/>
                </a:cubicBezTo>
                <a:cubicBezTo>
                  <a:pt x="903" y="4984"/>
                  <a:pt x="1289" y="4005"/>
                  <a:pt x="1504" y="3866"/>
                </a:cubicBezTo>
                <a:cubicBezTo>
                  <a:pt x="1704" y="3737"/>
                  <a:pt x="1734" y="3575"/>
                  <a:pt x="1601" y="3575"/>
                </a:cubicBezTo>
                <a:cubicBezTo>
                  <a:pt x="1595" y="3575"/>
                  <a:pt x="1590" y="3576"/>
                  <a:pt x="1584" y="3576"/>
                </a:cubicBezTo>
                <a:cubicBezTo>
                  <a:pt x="1581" y="3576"/>
                  <a:pt x="1578" y="3577"/>
                  <a:pt x="1575" y="3577"/>
                </a:cubicBezTo>
                <a:cubicBezTo>
                  <a:pt x="1487" y="3577"/>
                  <a:pt x="1551" y="3450"/>
                  <a:pt x="1474" y="3450"/>
                </a:cubicBezTo>
                <a:close/>
                <a:moveTo>
                  <a:pt x="5314" y="3469"/>
                </a:moveTo>
                <a:cubicBezTo>
                  <a:pt x="5236" y="3469"/>
                  <a:pt x="5299" y="3596"/>
                  <a:pt x="5211" y="3596"/>
                </a:cubicBezTo>
                <a:cubicBezTo>
                  <a:pt x="5208" y="3596"/>
                  <a:pt x="5205" y="3595"/>
                  <a:pt x="5202" y="3595"/>
                </a:cubicBezTo>
                <a:cubicBezTo>
                  <a:pt x="5196" y="3595"/>
                  <a:pt x="5191" y="3594"/>
                  <a:pt x="5185" y="3594"/>
                </a:cubicBezTo>
                <a:cubicBezTo>
                  <a:pt x="5052" y="3594"/>
                  <a:pt x="5084" y="3757"/>
                  <a:pt x="5282" y="3885"/>
                </a:cubicBezTo>
                <a:cubicBezTo>
                  <a:pt x="5497" y="4024"/>
                  <a:pt x="5883" y="5003"/>
                  <a:pt x="6004" y="5688"/>
                </a:cubicBezTo>
                <a:cubicBezTo>
                  <a:pt x="6037" y="5883"/>
                  <a:pt x="5869" y="5874"/>
                  <a:pt x="5943" y="6004"/>
                </a:cubicBezTo>
                <a:cubicBezTo>
                  <a:pt x="5973" y="6058"/>
                  <a:pt x="6015" y="6087"/>
                  <a:pt x="6056" y="6087"/>
                </a:cubicBezTo>
                <a:cubicBezTo>
                  <a:pt x="6095" y="6087"/>
                  <a:pt x="6133" y="6060"/>
                  <a:pt x="6159" y="6002"/>
                </a:cubicBezTo>
                <a:cubicBezTo>
                  <a:pt x="6164" y="5988"/>
                  <a:pt x="6177" y="5982"/>
                  <a:pt x="6192" y="5982"/>
                </a:cubicBezTo>
                <a:cubicBezTo>
                  <a:pt x="6225" y="5982"/>
                  <a:pt x="6270" y="6012"/>
                  <a:pt x="6280" y="6047"/>
                </a:cubicBezTo>
                <a:cubicBezTo>
                  <a:pt x="6292" y="6088"/>
                  <a:pt x="6321" y="6105"/>
                  <a:pt x="6354" y="6105"/>
                </a:cubicBezTo>
                <a:cubicBezTo>
                  <a:pt x="6407" y="6105"/>
                  <a:pt x="6471" y="6063"/>
                  <a:pt x="6492" y="6006"/>
                </a:cubicBezTo>
                <a:cubicBezTo>
                  <a:pt x="6558" y="5834"/>
                  <a:pt x="6316" y="5789"/>
                  <a:pt x="6256" y="5617"/>
                </a:cubicBezTo>
                <a:cubicBezTo>
                  <a:pt x="6183" y="5412"/>
                  <a:pt x="6009" y="4617"/>
                  <a:pt x="5525" y="3831"/>
                </a:cubicBezTo>
                <a:cubicBezTo>
                  <a:pt x="5414" y="3649"/>
                  <a:pt x="5508" y="3541"/>
                  <a:pt x="5383" y="3488"/>
                </a:cubicBezTo>
                <a:cubicBezTo>
                  <a:pt x="5352" y="3475"/>
                  <a:pt x="5330" y="3469"/>
                  <a:pt x="5314" y="3469"/>
                </a:cubicBezTo>
                <a:close/>
                <a:moveTo>
                  <a:pt x="3286" y="6034"/>
                </a:moveTo>
                <a:cubicBezTo>
                  <a:pt x="3219" y="6034"/>
                  <a:pt x="3161" y="6089"/>
                  <a:pt x="3161" y="6159"/>
                </a:cubicBezTo>
                <a:cubicBezTo>
                  <a:pt x="3161" y="6228"/>
                  <a:pt x="3219" y="6284"/>
                  <a:pt x="3286" y="6284"/>
                </a:cubicBezTo>
                <a:lnTo>
                  <a:pt x="3498" y="6284"/>
                </a:lnTo>
                <a:cubicBezTo>
                  <a:pt x="3567" y="6284"/>
                  <a:pt x="3623" y="6228"/>
                  <a:pt x="3623" y="6159"/>
                </a:cubicBezTo>
                <a:cubicBezTo>
                  <a:pt x="3623" y="6089"/>
                  <a:pt x="3567" y="6034"/>
                  <a:pt x="3498" y="6034"/>
                </a:cubicBezTo>
                <a:close/>
                <a:moveTo>
                  <a:pt x="3300" y="6315"/>
                </a:moveTo>
                <a:cubicBezTo>
                  <a:pt x="3231" y="6315"/>
                  <a:pt x="3175" y="6372"/>
                  <a:pt x="3175" y="6441"/>
                </a:cubicBezTo>
                <a:cubicBezTo>
                  <a:pt x="3175" y="6509"/>
                  <a:pt x="3231" y="6566"/>
                  <a:pt x="3300" y="6566"/>
                </a:cubicBezTo>
                <a:lnTo>
                  <a:pt x="3512" y="6566"/>
                </a:lnTo>
                <a:cubicBezTo>
                  <a:pt x="3581" y="6566"/>
                  <a:pt x="3637" y="6509"/>
                  <a:pt x="3637" y="6441"/>
                </a:cubicBezTo>
                <a:cubicBezTo>
                  <a:pt x="3637" y="6372"/>
                  <a:pt x="3581" y="6315"/>
                  <a:pt x="3512" y="6315"/>
                </a:cubicBezTo>
                <a:close/>
                <a:moveTo>
                  <a:pt x="2907" y="7166"/>
                </a:moveTo>
                <a:cubicBezTo>
                  <a:pt x="2954" y="7166"/>
                  <a:pt x="3065" y="7240"/>
                  <a:pt x="3173" y="7351"/>
                </a:cubicBezTo>
                <a:cubicBezTo>
                  <a:pt x="3298" y="7479"/>
                  <a:pt x="3377" y="7608"/>
                  <a:pt x="3345" y="7637"/>
                </a:cubicBezTo>
                <a:cubicBezTo>
                  <a:pt x="3341" y="7642"/>
                  <a:pt x="3335" y="7644"/>
                  <a:pt x="3326" y="7644"/>
                </a:cubicBezTo>
                <a:cubicBezTo>
                  <a:pt x="3279" y="7644"/>
                  <a:pt x="3171" y="7570"/>
                  <a:pt x="3062" y="7460"/>
                </a:cubicBezTo>
                <a:cubicBezTo>
                  <a:pt x="2936" y="7332"/>
                  <a:pt x="2859" y="7203"/>
                  <a:pt x="2889" y="7172"/>
                </a:cubicBezTo>
                <a:cubicBezTo>
                  <a:pt x="2893" y="7168"/>
                  <a:pt x="2899" y="7166"/>
                  <a:pt x="2907" y="7166"/>
                </a:cubicBezTo>
                <a:close/>
                <a:moveTo>
                  <a:pt x="4037" y="7169"/>
                </a:moveTo>
                <a:cubicBezTo>
                  <a:pt x="4046" y="7169"/>
                  <a:pt x="4052" y="7171"/>
                  <a:pt x="4057" y="7176"/>
                </a:cubicBezTo>
                <a:cubicBezTo>
                  <a:pt x="4086" y="7205"/>
                  <a:pt x="4008" y="7333"/>
                  <a:pt x="3883" y="7462"/>
                </a:cubicBezTo>
                <a:cubicBezTo>
                  <a:pt x="3775" y="7570"/>
                  <a:pt x="3666" y="7644"/>
                  <a:pt x="3618" y="7644"/>
                </a:cubicBezTo>
                <a:cubicBezTo>
                  <a:pt x="3609" y="7644"/>
                  <a:pt x="3603" y="7642"/>
                  <a:pt x="3599" y="7637"/>
                </a:cubicBezTo>
                <a:cubicBezTo>
                  <a:pt x="3567" y="7608"/>
                  <a:pt x="3646" y="7479"/>
                  <a:pt x="3772" y="7351"/>
                </a:cubicBezTo>
                <a:cubicBezTo>
                  <a:pt x="3879" y="7243"/>
                  <a:pt x="3988" y="7169"/>
                  <a:pt x="4037" y="7169"/>
                </a:cubicBezTo>
                <a:close/>
                <a:moveTo>
                  <a:pt x="3004" y="7721"/>
                </a:moveTo>
                <a:cubicBezTo>
                  <a:pt x="3033" y="7721"/>
                  <a:pt x="3062" y="7727"/>
                  <a:pt x="3090" y="7741"/>
                </a:cubicBezTo>
                <a:cubicBezTo>
                  <a:pt x="3177" y="7785"/>
                  <a:pt x="3215" y="7882"/>
                  <a:pt x="3177" y="7958"/>
                </a:cubicBezTo>
                <a:cubicBezTo>
                  <a:pt x="3151" y="8010"/>
                  <a:pt x="3097" y="8038"/>
                  <a:pt x="3038" y="8038"/>
                </a:cubicBezTo>
                <a:cubicBezTo>
                  <a:pt x="3010" y="8038"/>
                  <a:pt x="2980" y="8031"/>
                  <a:pt x="2951" y="8017"/>
                </a:cubicBezTo>
                <a:cubicBezTo>
                  <a:pt x="2865" y="7974"/>
                  <a:pt x="2826" y="7877"/>
                  <a:pt x="2865" y="7800"/>
                </a:cubicBezTo>
                <a:cubicBezTo>
                  <a:pt x="2890" y="7750"/>
                  <a:pt x="2945" y="7721"/>
                  <a:pt x="3004" y="7721"/>
                </a:cubicBezTo>
                <a:close/>
                <a:moveTo>
                  <a:pt x="3969" y="7722"/>
                </a:moveTo>
                <a:cubicBezTo>
                  <a:pt x="3995" y="7722"/>
                  <a:pt x="4022" y="7728"/>
                  <a:pt x="4048" y="7741"/>
                </a:cubicBezTo>
                <a:cubicBezTo>
                  <a:pt x="4133" y="7781"/>
                  <a:pt x="4170" y="7884"/>
                  <a:pt x="4130" y="7969"/>
                </a:cubicBezTo>
                <a:cubicBezTo>
                  <a:pt x="4099" y="8039"/>
                  <a:pt x="4035" y="8074"/>
                  <a:pt x="3970" y="8074"/>
                </a:cubicBezTo>
                <a:cubicBezTo>
                  <a:pt x="3901" y="8074"/>
                  <a:pt x="3833" y="8035"/>
                  <a:pt x="3805" y="7958"/>
                </a:cubicBezTo>
                <a:cubicBezTo>
                  <a:pt x="3761" y="7837"/>
                  <a:pt x="3856" y="7722"/>
                  <a:pt x="3969" y="7722"/>
                </a:cubicBezTo>
                <a:close/>
                <a:moveTo>
                  <a:pt x="4280" y="6168"/>
                </a:moveTo>
                <a:cubicBezTo>
                  <a:pt x="4005" y="6168"/>
                  <a:pt x="3886" y="6499"/>
                  <a:pt x="3803" y="6587"/>
                </a:cubicBezTo>
                <a:cubicBezTo>
                  <a:pt x="3712" y="6683"/>
                  <a:pt x="3599" y="6711"/>
                  <a:pt x="3485" y="6711"/>
                </a:cubicBezTo>
                <a:cubicBezTo>
                  <a:pt x="3341" y="6711"/>
                  <a:pt x="3194" y="6667"/>
                  <a:pt x="3083" y="6660"/>
                </a:cubicBezTo>
                <a:cubicBezTo>
                  <a:pt x="2912" y="6651"/>
                  <a:pt x="2734" y="6288"/>
                  <a:pt x="2319" y="6288"/>
                </a:cubicBezTo>
                <a:cubicBezTo>
                  <a:pt x="2255" y="6288"/>
                  <a:pt x="2186" y="6297"/>
                  <a:pt x="2110" y="6316"/>
                </a:cubicBezTo>
                <a:cubicBezTo>
                  <a:pt x="1644" y="6439"/>
                  <a:pt x="1993" y="6989"/>
                  <a:pt x="2144" y="6989"/>
                </a:cubicBezTo>
                <a:cubicBezTo>
                  <a:pt x="2151" y="6989"/>
                  <a:pt x="2159" y="6988"/>
                  <a:pt x="2165" y="6985"/>
                </a:cubicBezTo>
                <a:cubicBezTo>
                  <a:pt x="2243" y="6947"/>
                  <a:pt x="2303" y="6921"/>
                  <a:pt x="2343" y="6921"/>
                </a:cubicBezTo>
                <a:cubicBezTo>
                  <a:pt x="2389" y="6921"/>
                  <a:pt x="2407" y="6957"/>
                  <a:pt x="2391" y="7054"/>
                </a:cubicBezTo>
                <a:cubicBezTo>
                  <a:pt x="2344" y="7349"/>
                  <a:pt x="2450" y="7257"/>
                  <a:pt x="2646" y="7356"/>
                </a:cubicBezTo>
                <a:cubicBezTo>
                  <a:pt x="2844" y="7455"/>
                  <a:pt x="2658" y="7542"/>
                  <a:pt x="2641" y="7715"/>
                </a:cubicBezTo>
                <a:cubicBezTo>
                  <a:pt x="2607" y="8044"/>
                  <a:pt x="2796" y="8170"/>
                  <a:pt x="2996" y="8170"/>
                </a:cubicBezTo>
                <a:cubicBezTo>
                  <a:pt x="3194" y="8170"/>
                  <a:pt x="3402" y="8047"/>
                  <a:pt x="3416" y="7875"/>
                </a:cubicBezTo>
                <a:cubicBezTo>
                  <a:pt x="3422" y="7821"/>
                  <a:pt x="3442" y="7780"/>
                  <a:pt x="3471" y="7780"/>
                </a:cubicBezTo>
                <a:cubicBezTo>
                  <a:pt x="3499" y="7780"/>
                  <a:pt x="3534" y="7819"/>
                  <a:pt x="3569" y="7922"/>
                </a:cubicBezTo>
                <a:cubicBezTo>
                  <a:pt x="3631" y="8105"/>
                  <a:pt x="3773" y="8173"/>
                  <a:pt x="3922" y="8173"/>
                </a:cubicBezTo>
                <a:cubicBezTo>
                  <a:pt x="4113" y="8173"/>
                  <a:pt x="4314" y="8060"/>
                  <a:pt x="4364" y="7929"/>
                </a:cubicBezTo>
                <a:lnTo>
                  <a:pt x="4364" y="7929"/>
                </a:lnTo>
                <a:lnTo>
                  <a:pt x="4362" y="7931"/>
                </a:lnTo>
                <a:cubicBezTo>
                  <a:pt x="4428" y="7759"/>
                  <a:pt x="4000" y="7384"/>
                  <a:pt x="4300" y="7349"/>
                </a:cubicBezTo>
                <a:cubicBezTo>
                  <a:pt x="4480" y="7323"/>
                  <a:pt x="4640" y="7143"/>
                  <a:pt x="4498" y="6974"/>
                </a:cubicBezTo>
                <a:cubicBezTo>
                  <a:pt x="4371" y="6861"/>
                  <a:pt x="4400" y="6816"/>
                  <a:pt x="4604" y="6757"/>
                </a:cubicBezTo>
                <a:cubicBezTo>
                  <a:pt x="4871" y="6681"/>
                  <a:pt x="4831" y="6306"/>
                  <a:pt x="4385" y="6183"/>
                </a:cubicBezTo>
                <a:cubicBezTo>
                  <a:pt x="4348" y="6173"/>
                  <a:pt x="4313" y="6168"/>
                  <a:pt x="4280" y="6168"/>
                </a:cubicBezTo>
                <a:close/>
                <a:moveTo>
                  <a:pt x="778" y="6088"/>
                </a:moveTo>
                <a:cubicBezTo>
                  <a:pt x="776" y="6088"/>
                  <a:pt x="773" y="6089"/>
                  <a:pt x="770" y="6089"/>
                </a:cubicBezTo>
                <a:cubicBezTo>
                  <a:pt x="625" y="6123"/>
                  <a:pt x="680" y="6194"/>
                  <a:pt x="609" y="6194"/>
                </a:cubicBezTo>
                <a:cubicBezTo>
                  <a:pt x="586" y="6194"/>
                  <a:pt x="551" y="6187"/>
                  <a:pt x="492" y="6169"/>
                </a:cubicBezTo>
                <a:cubicBezTo>
                  <a:pt x="478" y="6165"/>
                  <a:pt x="466" y="6163"/>
                  <a:pt x="455" y="6163"/>
                </a:cubicBezTo>
                <a:cubicBezTo>
                  <a:pt x="315" y="6163"/>
                  <a:pt x="424" y="6500"/>
                  <a:pt x="464" y="6613"/>
                </a:cubicBezTo>
                <a:cubicBezTo>
                  <a:pt x="640" y="7099"/>
                  <a:pt x="674" y="7995"/>
                  <a:pt x="638" y="8455"/>
                </a:cubicBezTo>
                <a:lnTo>
                  <a:pt x="640" y="8453"/>
                </a:lnTo>
                <a:lnTo>
                  <a:pt x="640" y="8453"/>
                </a:lnTo>
                <a:cubicBezTo>
                  <a:pt x="635" y="8502"/>
                  <a:pt x="642" y="8562"/>
                  <a:pt x="688" y="8562"/>
                </a:cubicBezTo>
                <a:cubicBezTo>
                  <a:pt x="709" y="8562"/>
                  <a:pt x="738" y="8550"/>
                  <a:pt x="777" y="8519"/>
                </a:cubicBezTo>
                <a:cubicBezTo>
                  <a:pt x="797" y="8502"/>
                  <a:pt x="814" y="8496"/>
                  <a:pt x="830" y="8496"/>
                </a:cubicBezTo>
                <a:cubicBezTo>
                  <a:pt x="884" y="8496"/>
                  <a:pt x="912" y="8578"/>
                  <a:pt x="955" y="8595"/>
                </a:cubicBezTo>
                <a:cubicBezTo>
                  <a:pt x="959" y="8597"/>
                  <a:pt x="964" y="8598"/>
                  <a:pt x="968" y="8598"/>
                </a:cubicBezTo>
                <a:cubicBezTo>
                  <a:pt x="1024" y="8598"/>
                  <a:pt x="1134" y="8476"/>
                  <a:pt x="966" y="8311"/>
                </a:cubicBezTo>
                <a:cubicBezTo>
                  <a:pt x="749" y="8099"/>
                  <a:pt x="846" y="6671"/>
                  <a:pt x="858" y="6412"/>
                </a:cubicBezTo>
                <a:cubicBezTo>
                  <a:pt x="863" y="6302"/>
                  <a:pt x="852" y="6088"/>
                  <a:pt x="778" y="6088"/>
                </a:cubicBezTo>
                <a:close/>
                <a:moveTo>
                  <a:pt x="6008" y="6109"/>
                </a:moveTo>
                <a:cubicBezTo>
                  <a:pt x="5935" y="6109"/>
                  <a:pt x="5924" y="6321"/>
                  <a:pt x="5929" y="6433"/>
                </a:cubicBezTo>
                <a:cubicBezTo>
                  <a:pt x="5942" y="6690"/>
                  <a:pt x="6041" y="8120"/>
                  <a:pt x="5824" y="8331"/>
                </a:cubicBezTo>
                <a:cubicBezTo>
                  <a:pt x="5654" y="8496"/>
                  <a:pt x="5766" y="8618"/>
                  <a:pt x="5822" y="8618"/>
                </a:cubicBezTo>
                <a:cubicBezTo>
                  <a:pt x="5827" y="8618"/>
                  <a:pt x="5831" y="8618"/>
                  <a:pt x="5834" y="8616"/>
                </a:cubicBezTo>
                <a:cubicBezTo>
                  <a:pt x="5876" y="8597"/>
                  <a:pt x="5905" y="8516"/>
                  <a:pt x="5959" y="8516"/>
                </a:cubicBezTo>
                <a:cubicBezTo>
                  <a:pt x="5974" y="8516"/>
                  <a:pt x="5991" y="8522"/>
                  <a:pt x="6011" y="8538"/>
                </a:cubicBezTo>
                <a:cubicBezTo>
                  <a:pt x="6050" y="8570"/>
                  <a:pt x="6079" y="8582"/>
                  <a:pt x="6100" y="8582"/>
                </a:cubicBezTo>
                <a:cubicBezTo>
                  <a:pt x="6146" y="8582"/>
                  <a:pt x="6153" y="8521"/>
                  <a:pt x="6150" y="8474"/>
                </a:cubicBezTo>
                <a:cubicBezTo>
                  <a:pt x="6113" y="8014"/>
                  <a:pt x="6146" y="7120"/>
                  <a:pt x="6323" y="6634"/>
                </a:cubicBezTo>
                <a:cubicBezTo>
                  <a:pt x="6365" y="6520"/>
                  <a:pt x="6473" y="6182"/>
                  <a:pt x="6332" y="6182"/>
                </a:cubicBezTo>
                <a:cubicBezTo>
                  <a:pt x="6322" y="6182"/>
                  <a:pt x="6309" y="6184"/>
                  <a:pt x="6296" y="6188"/>
                </a:cubicBezTo>
                <a:cubicBezTo>
                  <a:pt x="6237" y="6206"/>
                  <a:pt x="6201" y="6213"/>
                  <a:pt x="6179" y="6213"/>
                </a:cubicBezTo>
                <a:cubicBezTo>
                  <a:pt x="6108" y="6213"/>
                  <a:pt x="6163" y="6143"/>
                  <a:pt x="6018" y="6110"/>
                </a:cubicBezTo>
                <a:cubicBezTo>
                  <a:pt x="6015" y="6109"/>
                  <a:pt x="6012" y="6109"/>
                  <a:pt x="6008" y="6109"/>
                </a:cubicBezTo>
                <a:close/>
                <a:moveTo>
                  <a:pt x="1023" y="8727"/>
                </a:moveTo>
                <a:cubicBezTo>
                  <a:pt x="987" y="8727"/>
                  <a:pt x="946" y="8764"/>
                  <a:pt x="933" y="8795"/>
                </a:cubicBezTo>
                <a:cubicBezTo>
                  <a:pt x="922" y="8818"/>
                  <a:pt x="935" y="8838"/>
                  <a:pt x="983" y="8838"/>
                </a:cubicBezTo>
                <a:cubicBezTo>
                  <a:pt x="1002" y="8838"/>
                  <a:pt x="1027" y="8835"/>
                  <a:pt x="1058" y="8828"/>
                </a:cubicBezTo>
                <a:cubicBezTo>
                  <a:pt x="1067" y="8826"/>
                  <a:pt x="1075" y="8825"/>
                  <a:pt x="1083" y="8825"/>
                </a:cubicBezTo>
                <a:cubicBezTo>
                  <a:pt x="1127" y="8825"/>
                  <a:pt x="1157" y="8857"/>
                  <a:pt x="1224" y="8963"/>
                </a:cubicBezTo>
                <a:cubicBezTo>
                  <a:pt x="1233" y="8977"/>
                  <a:pt x="1243" y="8982"/>
                  <a:pt x="1254" y="8982"/>
                </a:cubicBezTo>
                <a:cubicBezTo>
                  <a:pt x="1293" y="8982"/>
                  <a:pt x="1337" y="8902"/>
                  <a:pt x="1304" y="8854"/>
                </a:cubicBezTo>
                <a:cubicBezTo>
                  <a:pt x="1256" y="8784"/>
                  <a:pt x="1091" y="8732"/>
                  <a:pt x="1030" y="8727"/>
                </a:cubicBezTo>
                <a:cubicBezTo>
                  <a:pt x="1028" y="8727"/>
                  <a:pt x="1026" y="8727"/>
                  <a:pt x="1023" y="8727"/>
                </a:cubicBezTo>
                <a:close/>
                <a:moveTo>
                  <a:pt x="5761" y="8746"/>
                </a:moveTo>
                <a:cubicBezTo>
                  <a:pt x="5759" y="8746"/>
                  <a:pt x="5758" y="8746"/>
                  <a:pt x="5756" y="8746"/>
                </a:cubicBezTo>
                <a:cubicBezTo>
                  <a:pt x="5695" y="8753"/>
                  <a:pt x="5530" y="8803"/>
                  <a:pt x="5482" y="8873"/>
                </a:cubicBezTo>
                <a:cubicBezTo>
                  <a:pt x="5449" y="8921"/>
                  <a:pt x="5493" y="9002"/>
                  <a:pt x="5532" y="9002"/>
                </a:cubicBezTo>
                <a:cubicBezTo>
                  <a:pt x="5543" y="9002"/>
                  <a:pt x="5553" y="8996"/>
                  <a:pt x="5562" y="8982"/>
                </a:cubicBezTo>
                <a:cubicBezTo>
                  <a:pt x="5628" y="8878"/>
                  <a:pt x="5659" y="8845"/>
                  <a:pt x="5701" y="8845"/>
                </a:cubicBezTo>
                <a:cubicBezTo>
                  <a:pt x="5709" y="8845"/>
                  <a:pt x="5718" y="8846"/>
                  <a:pt x="5728" y="8849"/>
                </a:cubicBezTo>
                <a:cubicBezTo>
                  <a:pt x="5758" y="8855"/>
                  <a:pt x="5782" y="8857"/>
                  <a:pt x="5800" y="8857"/>
                </a:cubicBezTo>
                <a:cubicBezTo>
                  <a:pt x="5851" y="8857"/>
                  <a:pt x="5864" y="8838"/>
                  <a:pt x="5853" y="8814"/>
                </a:cubicBezTo>
                <a:cubicBezTo>
                  <a:pt x="5838" y="8782"/>
                  <a:pt x="5798" y="8746"/>
                  <a:pt x="5761" y="8746"/>
                </a:cubicBezTo>
                <a:close/>
                <a:moveTo>
                  <a:pt x="817" y="8574"/>
                </a:moveTo>
                <a:cubicBezTo>
                  <a:pt x="671" y="8574"/>
                  <a:pt x="495" y="8749"/>
                  <a:pt x="442" y="8861"/>
                </a:cubicBezTo>
                <a:cubicBezTo>
                  <a:pt x="353" y="9048"/>
                  <a:pt x="369" y="9079"/>
                  <a:pt x="457" y="9088"/>
                </a:cubicBezTo>
                <a:cubicBezTo>
                  <a:pt x="470" y="9089"/>
                  <a:pt x="482" y="9090"/>
                  <a:pt x="494" y="9090"/>
                </a:cubicBezTo>
                <a:cubicBezTo>
                  <a:pt x="564" y="9090"/>
                  <a:pt x="617" y="9062"/>
                  <a:pt x="640" y="8930"/>
                </a:cubicBezTo>
                <a:cubicBezTo>
                  <a:pt x="642" y="8917"/>
                  <a:pt x="646" y="8913"/>
                  <a:pt x="653" y="8913"/>
                </a:cubicBezTo>
                <a:cubicBezTo>
                  <a:pt x="667" y="8913"/>
                  <a:pt x="689" y="8931"/>
                  <a:pt x="721" y="8939"/>
                </a:cubicBezTo>
                <a:cubicBezTo>
                  <a:pt x="727" y="8940"/>
                  <a:pt x="732" y="8940"/>
                  <a:pt x="738" y="8940"/>
                </a:cubicBezTo>
                <a:cubicBezTo>
                  <a:pt x="777" y="8940"/>
                  <a:pt x="811" y="8914"/>
                  <a:pt x="822" y="8876"/>
                </a:cubicBezTo>
                <a:cubicBezTo>
                  <a:pt x="827" y="8854"/>
                  <a:pt x="830" y="8765"/>
                  <a:pt x="852" y="8765"/>
                </a:cubicBezTo>
                <a:cubicBezTo>
                  <a:pt x="853" y="8765"/>
                  <a:pt x="853" y="8765"/>
                  <a:pt x="853" y="8765"/>
                </a:cubicBezTo>
                <a:cubicBezTo>
                  <a:pt x="859" y="8766"/>
                  <a:pt x="864" y="8766"/>
                  <a:pt x="869" y="8766"/>
                </a:cubicBezTo>
                <a:cubicBezTo>
                  <a:pt x="955" y="8766"/>
                  <a:pt x="1003" y="8690"/>
                  <a:pt x="926" y="8618"/>
                </a:cubicBezTo>
                <a:cubicBezTo>
                  <a:pt x="894" y="8587"/>
                  <a:pt x="857" y="8574"/>
                  <a:pt x="817" y="8574"/>
                </a:cubicBezTo>
                <a:close/>
                <a:moveTo>
                  <a:pt x="5969" y="8595"/>
                </a:moveTo>
                <a:cubicBezTo>
                  <a:pt x="5929" y="8595"/>
                  <a:pt x="5892" y="8608"/>
                  <a:pt x="5860" y="8639"/>
                </a:cubicBezTo>
                <a:cubicBezTo>
                  <a:pt x="5785" y="8710"/>
                  <a:pt x="5831" y="8787"/>
                  <a:pt x="5918" y="8787"/>
                </a:cubicBezTo>
                <a:cubicBezTo>
                  <a:pt x="5923" y="8787"/>
                  <a:pt x="5929" y="8787"/>
                  <a:pt x="5935" y="8786"/>
                </a:cubicBezTo>
                <a:cubicBezTo>
                  <a:pt x="5935" y="8786"/>
                  <a:pt x="5935" y="8786"/>
                  <a:pt x="5935" y="8786"/>
                </a:cubicBezTo>
                <a:cubicBezTo>
                  <a:pt x="5957" y="8786"/>
                  <a:pt x="5959" y="8875"/>
                  <a:pt x="5966" y="8897"/>
                </a:cubicBezTo>
                <a:cubicBezTo>
                  <a:pt x="5975" y="8935"/>
                  <a:pt x="6010" y="8961"/>
                  <a:pt x="6048" y="8961"/>
                </a:cubicBezTo>
                <a:cubicBezTo>
                  <a:pt x="6054" y="8961"/>
                  <a:pt x="6059" y="8961"/>
                  <a:pt x="6065" y="8960"/>
                </a:cubicBezTo>
                <a:cubicBezTo>
                  <a:pt x="6098" y="8952"/>
                  <a:pt x="6121" y="8934"/>
                  <a:pt x="6134" y="8934"/>
                </a:cubicBezTo>
                <a:cubicBezTo>
                  <a:pt x="6141" y="8934"/>
                  <a:pt x="6146" y="8938"/>
                  <a:pt x="6148" y="8951"/>
                </a:cubicBezTo>
                <a:cubicBezTo>
                  <a:pt x="6169" y="9083"/>
                  <a:pt x="6224" y="9111"/>
                  <a:pt x="6293" y="9111"/>
                </a:cubicBezTo>
                <a:cubicBezTo>
                  <a:pt x="6305" y="9111"/>
                  <a:pt x="6318" y="9110"/>
                  <a:pt x="6330" y="9109"/>
                </a:cubicBezTo>
                <a:cubicBezTo>
                  <a:pt x="6417" y="9098"/>
                  <a:pt x="6434" y="9069"/>
                  <a:pt x="6346" y="8882"/>
                </a:cubicBezTo>
                <a:cubicBezTo>
                  <a:pt x="6293" y="8770"/>
                  <a:pt x="6115" y="8595"/>
                  <a:pt x="5969" y="8595"/>
                </a:cubicBezTo>
                <a:close/>
                <a:moveTo>
                  <a:pt x="1375" y="8985"/>
                </a:moveTo>
                <a:cubicBezTo>
                  <a:pt x="1353" y="8985"/>
                  <a:pt x="1322" y="9000"/>
                  <a:pt x="1303" y="9017"/>
                </a:cubicBezTo>
                <a:cubicBezTo>
                  <a:pt x="1277" y="9039"/>
                  <a:pt x="1292" y="9041"/>
                  <a:pt x="1355" y="9081"/>
                </a:cubicBezTo>
                <a:cubicBezTo>
                  <a:pt x="1395" y="9107"/>
                  <a:pt x="1388" y="9145"/>
                  <a:pt x="1396" y="9232"/>
                </a:cubicBezTo>
                <a:cubicBezTo>
                  <a:pt x="1398" y="9252"/>
                  <a:pt x="1405" y="9259"/>
                  <a:pt x="1416" y="9259"/>
                </a:cubicBezTo>
                <a:cubicBezTo>
                  <a:pt x="1441" y="9259"/>
                  <a:pt x="1480" y="9211"/>
                  <a:pt x="1478" y="9173"/>
                </a:cubicBezTo>
                <a:cubicBezTo>
                  <a:pt x="1471" y="9090"/>
                  <a:pt x="1424" y="9013"/>
                  <a:pt x="1393" y="8991"/>
                </a:cubicBezTo>
                <a:cubicBezTo>
                  <a:pt x="1388" y="8987"/>
                  <a:pt x="1382" y="8985"/>
                  <a:pt x="1375" y="8985"/>
                </a:cubicBezTo>
                <a:close/>
                <a:moveTo>
                  <a:pt x="5411" y="9007"/>
                </a:moveTo>
                <a:cubicBezTo>
                  <a:pt x="5404" y="9007"/>
                  <a:pt x="5398" y="9008"/>
                  <a:pt x="5393" y="9012"/>
                </a:cubicBezTo>
                <a:cubicBezTo>
                  <a:pt x="5364" y="9034"/>
                  <a:pt x="5317" y="9111"/>
                  <a:pt x="5310" y="9196"/>
                </a:cubicBezTo>
                <a:cubicBezTo>
                  <a:pt x="5306" y="9233"/>
                  <a:pt x="5346" y="9282"/>
                  <a:pt x="5371" y="9282"/>
                </a:cubicBezTo>
                <a:cubicBezTo>
                  <a:pt x="5382" y="9282"/>
                  <a:pt x="5389" y="9274"/>
                  <a:pt x="5391" y="9255"/>
                </a:cubicBezTo>
                <a:cubicBezTo>
                  <a:pt x="5400" y="9168"/>
                  <a:pt x="5393" y="9128"/>
                  <a:pt x="5433" y="9102"/>
                </a:cubicBezTo>
                <a:lnTo>
                  <a:pt x="5433" y="9104"/>
                </a:lnTo>
                <a:cubicBezTo>
                  <a:pt x="5496" y="9062"/>
                  <a:pt x="5509" y="9062"/>
                  <a:pt x="5483" y="9039"/>
                </a:cubicBezTo>
                <a:cubicBezTo>
                  <a:pt x="5464" y="9021"/>
                  <a:pt x="5433" y="9007"/>
                  <a:pt x="5411" y="9007"/>
                </a:cubicBezTo>
                <a:close/>
                <a:moveTo>
                  <a:pt x="335" y="9076"/>
                </a:moveTo>
                <a:cubicBezTo>
                  <a:pt x="321" y="9076"/>
                  <a:pt x="306" y="9082"/>
                  <a:pt x="294" y="9095"/>
                </a:cubicBezTo>
                <a:lnTo>
                  <a:pt x="190" y="9277"/>
                </a:lnTo>
                <a:cubicBezTo>
                  <a:pt x="176" y="9316"/>
                  <a:pt x="207" y="9349"/>
                  <a:pt x="240" y="9349"/>
                </a:cubicBezTo>
                <a:cubicBezTo>
                  <a:pt x="255" y="9349"/>
                  <a:pt x="269" y="9343"/>
                  <a:pt x="280" y="9329"/>
                </a:cubicBezTo>
                <a:lnTo>
                  <a:pt x="386" y="9147"/>
                </a:lnTo>
                <a:cubicBezTo>
                  <a:pt x="400" y="9108"/>
                  <a:pt x="368" y="9076"/>
                  <a:pt x="335" y="9076"/>
                </a:cubicBezTo>
                <a:close/>
                <a:moveTo>
                  <a:pt x="6452" y="9095"/>
                </a:moveTo>
                <a:cubicBezTo>
                  <a:pt x="6418" y="9095"/>
                  <a:pt x="6386" y="9127"/>
                  <a:pt x="6400" y="9166"/>
                </a:cubicBezTo>
                <a:lnTo>
                  <a:pt x="6506" y="9350"/>
                </a:lnTo>
                <a:cubicBezTo>
                  <a:pt x="6517" y="9364"/>
                  <a:pt x="6531" y="9369"/>
                  <a:pt x="6545" y="9369"/>
                </a:cubicBezTo>
                <a:cubicBezTo>
                  <a:pt x="6579" y="9369"/>
                  <a:pt x="6611" y="9337"/>
                  <a:pt x="6596" y="9298"/>
                </a:cubicBezTo>
                <a:lnTo>
                  <a:pt x="6492" y="9114"/>
                </a:lnTo>
                <a:cubicBezTo>
                  <a:pt x="6480" y="9101"/>
                  <a:pt x="6466" y="9095"/>
                  <a:pt x="6452" y="9095"/>
                </a:cubicBezTo>
                <a:close/>
                <a:moveTo>
                  <a:pt x="1459" y="9255"/>
                </a:moveTo>
                <a:cubicBezTo>
                  <a:pt x="1438" y="9255"/>
                  <a:pt x="1419" y="9284"/>
                  <a:pt x="1415" y="9322"/>
                </a:cubicBezTo>
                <a:cubicBezTo>
                  <a:pt x="1414" y="9361"/>
                  <a:pt x="1429" y="9394"/>
                  <a:pt x="1450" y="9394"/>
                </a:cubicBezTo>
                <a:cubicBezTo>
                  <a:pt x="1451" y="9394"/>
                  <a:pt x="1451" y="9394"/>
                  <a:pt x="1452" y="9394"/>
                </a:cubicBezTo>
                <a:cubicBezTo>
                  <a:pt x="1474" y="9394"/>
                  <a:pt x="1492" y="9365"/>
                  <a:pt x="1493" y="9328"/>
                </a:cubicBezTo>
                <a:cubicBezTo>
                  <a:pt x="1497" y="9288"/>
                  <a:pt x="1481" y="9256"/>
                  <a:pt x="1459" y="9255"/>
                </a:cubicBezTo>
                <a:close/>
                <a:moveTo>
                  <a:pt x="5329" y="9275"/>
                </a:moveTo>
                <a:cubicBezTo>
                  <a:pt x="5328" y="9275"/>
                  <a:pt x="5328" y="9275"/>
                  <a:pt x="5327" y="9276"/>
                </a:cubicBezTo>
                <a:cubicBezTo>
                  <a:pt x="5306" y="9277"/>
                  <a:pt x="5289" y="9308"/>
                  <a:pt x="5293" y="9347"/>
                </a:cubicBezTo>
                <a:cubicBezTo>
                  <a:pt x="5294" y="9384"/>
                  <a:pt x="5312" y="9414"/>
                  <a:pt x="5334" y="9414"/>
                </a:cubicBezTo>
                <a:cubicBezTo>
                  <a:pt x="5335" y="9414"/>
                  <a:pt x="5335" y="9414"/>
                  <a:pt x="5336" y="9414"/>
                </a:cubicBezTo>
                <a:cubicBezTo>
                  <a:pt x="5357" y="9413"/>
                  <a:pt x="5372" y="9381"/>
                  <a:pt x="5371" y="9343"/>
                </a:cubicBezTo>
                <a:cubicBezTo>
                  <a:pt x="5367" y="9306"/>
                  <a:pt x="5349" y="9275"/>
                  <a:pt x="5329" y="9275"/>
                </a:cubicBezTo>
                <a:close/>
                <a:moveTo>
                  <a:pt x="777" y="8964"/>
                </a:moveTo>
                <a:cubicBezTo>
                  <a:pt x="745" y="8964"/>
                  <a:pt x="712" y="8986"/>
                  <a:pt x="716" y="9029"/>
                </a:cubicBezTo>
                <a:lnTo>
                  <a:pt x="725" y="9352"/>
                </a:lnTo>
                <a:cubicBezTo>
                  <a:pt x="725" y="9388"/>
                  <a:pt x="752" y="9418"/>
                  <a:pt x="787" y="9418"/>
                </a:cubicBezTo>
                <a:cubicBezTo>
                  <a:pt x="822" y="9414"/>
                  <a:pt x="848" y="9385"/>
                  <a:pt x="846" y="9350"/>
                </a:cubicBezTo>
                <a:lnTo>
                  <a:pt x="837" y="9027"/>
                </a:lnTo>
                <a:cubicBezTo>
                  <a:pt x="839" y="8985"/>
                  <a:pt x="808" y="8964"/>
                  <a:pt x="777" y="8964"/>
                </a:cubicBezTo>
                <a:close/>
                <a:moveTo>
                  <a:pt x="639" y="9052"/>
                </a:moveTo>
                <a:cubicBezTo>
                  <a:pt x="621" y="9052"/>
                  <a:pt x="604" y="9060"/>
                  <a:pt x="600" y="9081"/>
                </a:cubicBezTo>
                <a:lnTo>
                  <a:pt x="496" y="9366"/>
                </a:lnTo>
                <a:cubicBezTo>
                  <a:pt x="475" y="9400"/>
                  <a:pt x="519" y="9431"/>
                  <a:pt x="555" y="9431"/>
                </a:cubicBezTo>
                <a:cubicBezTo>
                  <a:pt x="574" y="9431"/>
                  <a:pt x="590" y="9423"/>
                  <a:pt x="595" y="9402"/>
                </a:cubicBezTo>
                <a:lnTo>
                  <a:pt x="699" y="9116"/>
                </a:lnTo>
                <a:cubicBezTo>
                  <a:pt x="718" y="9082"/>
                  <a:pt x="675" y="9052"/>
                  <a:pt x="639" y="9052"/>
                </a:cubicBezTo>
                <a:close/>
                <a:moveTo>
                  <a:pt x="6009" y="8982"/>
                </a:moveTo>
                <a:cubicBezTo>
                  <a:pt x="5977" y="8982"/>
                  <a:pt x="5945" y="9004"/>
                  <a:pt x="5949" y="9048"/>
                </a:cubicBezTo>
                <a:lnTo>
                  <a:pt x="5940" y="9371"/>
                </a:lnTo>
                <a:cubicBezTo>
                  <a:pt x="5936" y="9414"/>
                  <a:pt x="5969" y="9436"/>
                  <a:pt x="6001" y="9436"/>
                </a:cubicBezTo>
                <a:cubicBezTo>
                  <a:pt x="6032" y="9436"/>
                  <a:pt x="6063" y="9415"/>
                  <a:pt x="6061" y="9373"/>
                </a:cubicBezTo>
                <a:lnTo>
                  <a:pt x="6070" y="9052"/>
                </a:lnTo>
                <a:lnTo>
                  <a:pt x="6070" y="9050"/>
                </a:lnTo>
                <a:cubicBezTo>
                  <a:pt x="6075" y="9005"/>
                  <a:pt x="6042" y="8982"/>
                  <a:pt x="6009" y="8982"/>
                </a:cubicBezTo>
                <a:close/>
                <a:moveTo>
                  <a:pt x="458" y="9115"/>
                </a:moveTo>
                <a:cubicBezTo>
                  <a:pt x="440" y="9115"/>
                  <a:pt x="423" y="9124"/>
                  <a:pt x="412" y="9145"/>
                </a:cubicBezTo>
                <a:lnTo>
                  <a:pt x="317" y="9366"/>
                </a:lnTo>
                <a:cubicBezTo>
                  <a:pt x="308" y="9392"/>
                  <a:pt x="320" y="9420"/>
                  <a:pt x="346" y="9430"/>
                </a:cubicBezTo>
                <a:lnTo>
                  <a:pt x="346" y="9432"/>
                </a:lnTo>
                <a:cubicBezTo>
                  <a:pt x="353" y="9435"/>
                  <a:pt x="361" y="9437"/>
                  <a:pt x="368" y="9437"/>
                </a:cubicBezTo>
                <a:cubicBezTo>
                  <a:pt x="387" y="9437"/>
                  <a:pt x="405" y="9426"/>
                  <a:pt x="414" y="9407"/>
                </a:cubicBezTo>
                <a:lnTo>
                  <a:pt x="509" y="9187"/>
                </a:lnTo>
                <a:cubicBezTo>
                  <a:pt x="525" y="9146"/>
                  <a:pt x="492" y="9115"/>
                  <a:pt x="458" y="9115"/>
                </a:cubicBezTo>
                <a:close/>
                <a:moveTo>
                  <a:pt x="6329" y="9136"/>
                </a:moveTo>
                <a:cubicBezTo>
                  <a:pt x="6296" y="9136"/>
                  <a:pt x="6265" y="9166"/>
                  <a:pt x="6278" y="9206"/>
                </a:cubicBezTo>
                <a:lnTo>
                  <a:pt x="6374" y="9427"/>
                </a:lnTo>
                <a:cubicBezTo>
                  <a:pt x="6383" y="9444"/>
                  <a:pt x="6401" y="9456"/>
                  <a:pt x="6420" y="9456"/>
                </a:cubicBezTo>
                <a:cubicBezTo>
                  <a:pt x="6427" y="9456"/>
                  <a:pt x="6434" y="9454"/>
                  <a:pt x="6441" y="9451"/>
                </a:cubicBezTo>
                <a:cubicBezTo>
                  <a:pt x="6467" y="9440"/>
                  <a:pt x="6480" y="9411"/>
                  <a:pt x="6469" y="9385"/>
                </a:cubicBezTo>
                <a:lnTo>
                  <a:pt x="6374" y="9164"/>
                </a:lnTo>
                <a:cubicBezTo>
                  <a:pt x="6363" y="9145"/>
                  <a:pt x="6346" y="9136"/>
                  <a:pt x="6329" y="9136"/>
                </a:cubicBezTo>
                <a:close/>
                <a:moveTo>
                  <a:pt x="6148" y="9071"/>
                </a:moveTo>
                <a:cubicBezTo>
                  <a:pt x="6112" y="9071"/>
                  <a:pt x="6069" y="9101"/>
                  <a:pt x="6089" y="9137"/>
                </a:cubicBezTo>
                <a:lnTo>
                  <a:pt x="6193" y="9421"/>
                </a:lnTo>
                <a:cubicBezTo>
                  <a:pt x="6201" y="9446"/>
                  <a:pt x="6223" y="9463"/>
                  <a:pt x="6249" y="9463"/>
                </a:cubicBezTo>
                <a:cubicBezTo>
                  <a:pt x="6254" y="9463"/>
                  <a:pt x="6259" y="9463"/>
                  <a:pt x="6264" y="9461"/>
                </a:cubicBezTo>
                <a:cubicBezTo>
                  <a:pt x="6292" y="9447"/>
                  <a:pt x="6306" y="9414"/>
                  <a:pt x="6292" y="9385"/>
                </a:cubicBezTo>
                <a:lnTo>
                  <a:pt x="6188" y="9100"/>
                </a:lnTo>
                <a:cubicBezTo>
                  <a:pt x="6184" y="9079"/>
                  <a:pt x="6167" y="9071"/>
                  <a:pt x="6148" y="9071"/>
                </a:cubicBezTo>
                <a:close/>
                <a:moveTo>
                  <a:pt x="182" y="9343"/>
                </a:moveTo>
                <a:cubicBezTo>
                  <a:pt x="165" y="9343"/>
                  <a:pt x="149" y="9353"/>
                  <a:pt x="142" y="9369"/>
                </a:cubicBezTo>
                <a:lnTo>
                  <a:pt x="81" y="9465"/>
                </a:lnTo>
                <a:cubicBezTo>
                  <a:pt x="70" y="9487"/>
                  <a:pt x="96" y="9512"/>
                  <a:pt x="117" y="9522"/>
                </a:cubicBezTo>
                <a:cubicBezTo>
                  <a:pt x="124" y="9525"/>
                  <a:pt x="130" y="9526"/>
                  <a:pt x="137" y="9526"/>
                </a:cubicBezTo>
                <a:cubicBezTo>
                  <a:pt x="153" y="9526"/>
                  <a:pt x="169" y="9517"/>
                  <a:pt x="176" y="9501"/>
                </a:cubicBezTo>
                <a:lnTo>
                  <a:pt x="221" y="9406"/>
                </a:lnTo>
                <a:cubicBezTo>
                  <a:pt x="232" y="9385"/>
                  <a:pt x="223" y="9357"/>
                  <a:pt x="201" y="9347"/>
                </a:cubicBezTo>
                <a:cubicBezTo>
                  <a:pt x="195" y="9344"/>
                  <a:pt x="188" y="9343"/>
                  <a:pt x="182" y="9343"/>
                </a:cubicBezTo>
                <a:close/>
                <a:moveTo>
                  <a:pt x="6604" y="9362"/>
                </a:moveTo>
                <a:cubicBezTo>
                  <a:pt x="6598" y="9362"/>
                  <a:pt x="6591" y="9363"/>
                  <a:pt x="6585" y="9366"/>
                </a:cubicBezTo>
                <a:lnTo>
                  <a:pt x="6585" y="9368"/>
                </a:lnTo>
                <a:cubicBezTo>
                  <a:pt x="6565" y="9378"/>
                  <a:pt x="6554" y="9404"/>
                  <a:pt x="6566" y="9427"/>
                </a:cubicBezTo>
                <a:lnTo>
                  <a:pt x="6612" y="9520"/>
                </a:lnTo>
                <a:cubicBezTo>
                  <a:pt x="6618" y="9537"/>
                  <a:pt x="6635" y="9547"/>
                  <a:pt x="6651" y="9547"/>
                </a:cubicBezTo>
                <a:cubicBezTo>
                  <a:pt x="6657" y="9547"/>
                  <a:pt x="6663" y="9546"/>
                  <a:pt x="6669" y="9543"/>
                </a:cubicBezTo>
                <a:cubicBezTo>
                  <a:pt x="6691" y="9532"/>
                  <a:pt x="6716" y="9505"/>
                  <a:pt x="6705" y="9484"/>
                </a:cubicBezTo>
                <a:lnTo>
                  <a:pt x="6644" y="9388"/>
                </a:lnTo>
                <a:cubicBezTo>
                  <a:pt x="6637" y="9372"/>
                  <a:pt x="6621" y="9362"/>
                  <a:pt x="6604" y="9362"/>
                </a:cubicBezTo>
                <a:close/>
                <a:moveTo>
                  <a:pt x="81" y="9521"/>
                </a:moveTo>
                <a:cubicBezTo>
                  <a:pt x="63" y="9521"/>
                  <a:pt x="40" y="9536"/>
                  <a:pt x="24" y="9560"/>
                </a:cubicBezTo>
                <a:cubicBezTo>
                  <a:pt x="1" y="9593"/>
                  <a:pt x="3" y="9630"/>
                  <a:pt x="24" y="9642"/>
                </a:cubicBezTo>
                <a:cubicBezTo>
                  <a:pt x="28" y="9645"/>
                  <a:pt x="34" y="9647"/>
                  <a:pt x="40" y="9647"/>
                </a:cubicBezTo>
                <a:cubicBezTo>
                  <a:pt x="59" y="9647"/>
                  <a:pt x="82" y="9631"/>
                  <a:pt x="96" y="9607"/>
                </a:cubicBezTo>
                <a:cubicBezTo>
                  <a:pt x="119" y="9574"/>
                  <a:pt x="117" y="9538"/>
                  <a:pt x="96" y="9525"/>
                </a:cubicBezTo>
                <a:cubicBezTo>
                  <a:pt x="92" y="9523"/>
                  <a:pt x="87" y="9521"/>
                  <a:pt x="81" y="9521"/>
                </a:cubicBezTo>
                <a:close/>
                <a:moveTo>
                  <a:pt x="321" y="9440"/>
                </a:moveTo>
                <a:cubicBezTo>
                  <a:pt x="305" y="9440"/>
                  <a:pt x="288" y="9449"/>
                  <a:pt x="280" y="9472"/>
                </a:cubicBezTo>
                <a:lnTo>
                  <a:pt x="213" y="9579"/>
                </a:lnTo>
                <a:cubicBezTo>
                  <a:pt x="202" y="9604"/>
                  <a:pt x="228" y="9633"/>
                  <a:pt x="249" y="9643"/>
                </a:cubicBezTo>
                <a:cubicBezTo>
                  <a:pt x="255" y="9646"/>
                  <a:pt x="261" y="9647"/>
                  <a:pt x="268" y="9647"/>
                </a:cubicBezTo>
                <a:cubicBezTo>
                  <a:pt x="287" y="9647"/>
                  <a:pt x="305" y="9636"/>
                  <a:pt x="312" y="9617"/>
                </a:cubicBezTo>
                <a:lnTo>
                  <a:pt x="362" y="9512"/>
                </a:lnTo>
                <a:cubicBezTo>
                  <a:pt x="386" y="9473"/>
                  <a:pt x="353" y="9440"/>
                  <a:pt x="321" y="9440"/>
                </a:cubicBezTo>
                <a:close/>
                <a:moveTo>
                  <a:pt x="6706" y="9540"/>
                </a:moveTo>
                <a:cubicBezTo>
                  <a:pt x="6700" y="9540"/>
                  <a:pt x="6694" y="9542"/>
                  <a:pt x="6690" y="9545"/>
                </a:cubicBezTo>
                <a:cubicBezTo>
                  <a:pt x="6671" y="9558"/>
                  <a:pt x="6671" y="9595"/>
                  <a:pt x="6690" y="9626"/>
                </a:cubicBezTo>
                <a:cubicBezTo>
                  <a:pt x="6705" y="9651"/>
                  <a:pt x="6728" y="9666"/>
                  <a:pt x="6746" y="9666"/>
                </a:cubicBezTo>
                <a:cubicBezTo>
                  <a:pt x="6752" y="9666"/>
                  <a:pt x="6758" y="9664"/>
                  <a:pt x="6763" y="9661"/>
                </a:cubicBezTo>
                <a:lnTo>
                  <a:pt x="6764" y="9661"/>
                </a:lnTo>
                <a:cubicBezTo>
                  <a:pt x="6783" y="9649"/>
                  <a:pt x="6783" y="9612"/>
                  <a:pt x="6764" y="9581"/>
                </a:cubicBezTo>
                <a:cubicBezTo>
                  <a:pt x="6748" y="9556"/>
                  <a:pt x="6725" y="9540"/>
                  <a:pt x="6706" y="9540"/>
                </a:cubicBezTo>
                <a:close/>
                <a:moveTo>
                  <a:pt x="6466" y="9461"/>
                </a:moveTo>
                <a:cubicBezTo>
                  <a:pt x="6434" y="9461"/>
                  <a:pt x="6401" y="9493"/>
                  <a:pt x="6424" y="9531"/>
                </a:cubicBezTo>
                <a:lnTo>
                  <a:pt x="6474" y="9638"/>
                </a:lnTo>
                <a:cubicBezTo>
                  <a:pt x="6482" y="9657"/>
                  <a:pt x="6500" y="9668"/>
                  <a:pt x="6519" y="9668"/>
                </a:cubicBezTo>
                <a:cubicBezTo>
                  <a:pt x="6525" y="9668"/>
                  <a:pt x="6531" y="9667"/>
                  <a:pt x="6537" y="9664"/>
                </a:cubicBezTo>
                <a:cubicBezTo>
                  <a:pt x="6559" y="9654"/>
                  <a:pt x="6585" y="9626"/>
                  <a:pt x="6573" y="9600"/>
                </a:cubicBezTo>
                <a:lnTo>
                  <a:pt x="6507" y="9492"/>
                </a:lnTo>
                <a:cubicBezTo>
                  <a:pt x="6500" y="9470"/>
                  <a:pt x="6483" y="9461"/>
                  <a:pt x="6466" y="9461"/>
                </a:cubicBezTo>
                <a:close/>
                <a:moveTo>
                  <a:pt x="500" y="9447"/>
                </a:moveTo>
                <a:cubicBezTo>
                  <a:pt x="478" y="9447"/>
                  <a:pt x="454" y="9466"/>
                  <a:pt x="442" y="9494"/>
                </a:cubicBezTo>
                <a:lnTo>
                  <a:pt x="352" y="9650"/>
                </a:lnTo>
                <a:cubicBezTo>
                  <a:pt x="338" y="9682"/>
                  <a:pt x="352" y="9718"/>
                  <a:pt x="381" y="9732"/>
                </a:cubicBezTo>
                <a:cubicBezTo>
                  <a:pt x="385" y="9734"/>
                  <a:pt x="390" y="9735"/>
                  <a:pt x="395" y="9735"/>
                </a:cubicBezTo>
                <a:cubicBezTo>
                  <a:pt x="417" y="9735"/>
                  <a:pt x="441" y="9717"/>
                  <a:pt x="456" y="9687"/>
                </a:cubicBezTo>
                <a:lnTo>
                  <a:pt x="527" y="9536"/>
                </a:lnTo>
                <a:cubicBezTo>
                  <a:pt x="544" y="9499"/>
                  <a:pt x="539" y="9461"/>
                  <a:pt x="515" y="9451"/>
                </a:cubicBezTo>
                <a:cubicBezTo>
                  <a:pt x="510" y="9448"/>
                  <a:pt x="505" y="9447"/>
                  <a:pt x="500" y="9447"/>
                </a:cubicBezTo>
                <a:close/>
                <a:moveTo>
                  <a:pt x="800" y="9430"/>
                </a:moveTo>
                <a:cubicBezTo>
                  <a:pt x="799" y="9430"/>
                  <a:pt x="798" y="9430"/>
                  <a:pt x="798" y="9430"/>
                </a:cubicBezTo>
                <a:cubicBezTo>
                  <a:pt x="772" y="9430"/>
                  <a:pt x="752" y="9463"/>
                  <a:pt x="752" y="9503"/>
                </a:cubicBezTo>
                <a:lnTo>
                  <a:pt x="745" y="9683"/>
                </a:lnTo>
                <a:cubicBezTo>
                  <a:pt x="747" y="9715"/>
                  <a:pt x="775" y="9741"/>
                  <a:pt x="807" y="9741"/>
                </a:cubicBezTo>
                <a:cubicBezTo>
                  <a:pt x="808" y="9741"/>
                  <a:pt x="809" y="9741"/>
                  <a:pt x="810" y="9741"/>
                </a:cubicBezTo>
                <a:cubicBezTo>
                  <a:pt x="836" y="9741"/>
                  <a:pt x="857" y="9708"/>
                  <a:pt x="855" y="9668"/>
                </a:cubicBezTo>
                <a:lnTo>
                  <a:pt x="848" y="9499"/>
                </a:lnTo>
                <a:cubicBezTo>
                  <a:pt x="846" y="9461"/>
                  <a:pt x="825" y="9430"/>
                  <a:pt x="800" y="9430"/>
                </a:cubicBezTo>
                <a:close/>
                <a:moveTo>
                  <a:pt x="6286" y="9469"/>
                </a:moveTo>
                <a:cubicBezTo>
                  <a:pt x="6282" y="9469"/>
                  <a:pt x="6277" y="9470"/>
                  <a:pt x="6273" y="9472"/>
                </a:cubicBezTo>
                <a:cubicBezTo>
                  <a:pt x="6249" y="9482"/>
                  <a:pt x="6244" y="9520"/>
                  <a:pt x="6259" y="9557"/>
                </a:cubicBezTo>
                <a:lnTo>
                  <a:pt x="6332" y="9708"/>
                </a:lnTo>
                <a:cubicBezTo>
                  <a:pt x="6346" y="9736"/>
                  <a:pt x="6370" y="9755"/>
                  <a:pt x="6391" y="9755"/>
                </a:cubicBezTo>
                <a:cubicBezTo>
                  <a:pt x="6396" y="9755"/>
                  <a:pt x="6401" y="9753"/>
                  <a:pt x="6405" y="9751"/>
                </a:cubicBezTo>
                <a:lnTo>
                  <a:pt x="6405" y="9753"/>
                </a:lnTo>
                <a:cubicBezTo>
                  <a:pt x="6436" y="9737"/>
                  <a:pt x="6450" y="9702"/>
                  <a:pt x="6436" y="9671"/>
                </a:cubicBezTo>
                <a:lnTo>
                  <a:pt x="6346" y="9515"/>
                </a:lnTo>
                <a:cubicBezTo>
                  <a:pt x="6332" y="9487"/>
                  <a:pt x="6307" y="9469"/>
                  <a:pt x="6286" y="9469"/>
                </a:cubicBezTo>
                <a:close/>
                <a:moveTo>
                  <a:pt x="5990" y="9449"/>
                </a:moveTo>
                <a:cubicBezTo>
                  <a:pt x="5964" y="9449"/>
                  <a:pt x="5942" y="9480"/>
                  <a:pt x="5940" y="9520"/>
                </a:cubicBezTo>
                <a:lnTo>
                  <a:pt x="5935" y="9687"/>
                </a:lnTo>
                <a:cubicBezTo>
                  <a:pt x="5931" y="9727"/>
                  <a:pt x="5952" y="9760"/>
                  <a:pt x="5978" y="9761"/>
                </a:cubicBezTo>
                <a:cubicBezTo>
                  <a:pt x="6011" y="9761"/>
                  <a:pt x="6041" y="9737"/>
                  <a:pt x="6042" y="9702"/>
                </a:cubicBezTo>
                <a:lnTo>
                  <a:pt x="6034" y="9524"/>
                </a:lnTo>
                <a:lnTo>
                  <a:pt x="6035" y="9524"/>
                </a:lnTo>
                <a:cubicBezTo>
                  <a:pt x="6037" y="9484"/>
                  <a:pt x="6016" y="9451"/>
                  <a:pt x="5990" y="9449"/>
                </a:cubicBezTo>
                <a:close/>
                <a:moveTo>
                  <a:pt x="193" y="9654"/>
                </a:moveTo>
                <a:cubicBezTo>
                  <a:pt x="171" y="9654"/>
                  <a:pt x="145" y="9671"/>
                  <a:pt x="128" y="9699"/>
                </a:cubicBezTo>
                <a:cubicBezTo>
                  <a:pt x="107" y="9735"/>
                  <a:pt x="105" y="9777"/>
                  <a:pt x="128" y="9791"/>
                </a:cubicBezTo>
                <a:cubicBezTo>
                  <a:pt x="133" y="9794"/>
                  <a:pt x="139" y="9796"/>
                  <a:pt x="146" y="9796"/>
                </a:cubicBezTo>
                <a:cubicBezTo>
                  <a:pt x="167" y="9796"/>
                  <a:pt x="194" y="9779"/>
                  <a:pt x="211" y="9751"/>
                </a:cubicBezTo>
                <a:cubicBezTo>
                  <a:pt x="234" y="9713"/>
                  <a:pt x="234" y="9673"/>
                  <a:pt x="211" y="9659"/>
                </a:cubicBezTo>
                <a:cubicBezTo>
                  <a:pt x="206" y="9655"/>
                  <a:pt x="199" y="9654"/>
                  <a:pt x="193" y="9654"/>
                </a:cubicBezTo>
                <a:close/>
                <a:moveTo>
                  <a:pt x="6594" y="9673"/>
                </a:moveTo>
                <a:cubicBezTo>
                  <a:pt x="6587" y="9673"/>
                  <a:pt x="6580" y="9674"/>
                  <a:pt x="6575" y="9678"/>
                </a:cubicBezTo>
                <a:cubicBezTo>
                  <a:pt x="6554" y="9692"/>
                  <a:pt x="6553" y="9732"/>
                  <a:pt x="6575" y="9770"/>
                </a:cubicBezTo>
                <a:cubicBezTo>
                  <a:pt x="6594" y="9798"/>
                  <a:pt x="6620" y="9815"/>
                  <a:pt x="6641" y="9815"/>
                </a:cubicBezTo>
                <a:cubicBezTo>
                  <a:pt x="6647" y="9815"/>
                  <a:pt x="6653" y="9813"/>
                  <a:pt x="6658" y="9810"/>
                </a:cubicBezTo>
                <a:cubicBezTo>
                  <a:pt x="6681" y="9796"/>
                  <a:pt x="6681" y="9755"/>
                  <a:pt x="6658" y="9718"/>
                </a:cubicBezTo>
                <a:cubicBezTo>
                  <a:pt x="6641" y="9690"/>
                  <a:pt x="6615" y="9673"/>
                  <a:pt x="6594" y="9673"/>
                </a:cubicBezTo>
                <a:close/>
                <a:moveTo>
                  <a:pt x="332" y="9743"/>
                </a:moveTo>
                <a:cubicBezTo>
                  <a:pt x="311" y="9743"/>
                  <a:pt x="282" y="9763"/>
                  <a:pt x="261" y="9794"/>
                </a:cubicBezTo>
                <a:cubicBezTo>
                  <a:pt x="237" y="9836"/>
                  <a:pt x="235" y="9881"/>
                  <a:pt x="256" y="9895"/>
                </a:cubicBezTo>
                <a:cubicBezTo>
                  <a:pt x="261" y="9898"/>
                  <a:pt x="266" y="9899"/>
                  <a:pt x="272" y="9899"/>
                </a:cubicBezTo>
                <a:cubicBezTo>
                  <a:pt x="295" y="9899"/>
                  <a:pt x="324" y="9879"/>
                  <a:pt x="343" y="9847"/>
                </a:cubicBezTo>
                <a:cubicBezTo>
                  <a:pt x="371" y="9807"/>
                  <a:pt x="371" y="9761"/>
                  <a:pt x="348" y="9748"/>
                </a:cubicBezTo>
                <a:cubicBezTo>
                  <a:pt x="344" y="9744"/>
                  <a:pt x="338" y="9743"/>
                  <a:pt x="332" y="9743"/>
                </a:cubicBezTo>
                <a:close/>
                <a:moveTo>
                  <a:pt x="6454" y="9762"/>
                </a:moveTo>
                <a:cubicBezTo>
                  <a:pt x="6448" y="9762"/>
                  <a:pt x="6443" y="9764"/>
                  <a:pt x="6438" y="9767"/>
                </a:cubicBezTo>
                <a:cubicBezTo>
                  <a:pt x="6415" y="9781"/>
                  <a:pt x="6419" y="9826"/>
                  <a:pt x="6443" y="9867"/>
                </a:cubicBezTo>
                <a:cubicBezTo>
                  <a:pt x="6464" y="9900"/>
                  <a:pt x="6493" y="9919"/>
                  <a:pt x="6515" y="9919"/>
                </a:cubicBezTo>
                <a:cubicBezTo>
                  <a:pt x="6521" y="9919"/>
                  <a:pt x="6526" y="9918"/>
                  <a:pt x="6530" y="9916"/>
                </a:cubicBezTo>
                <a:cubicBezTo>
                  <a:pt x="6553" y="9902"/>
                  <a:pt x="6551" y="9857"/>
                  <a:pt x="6525" y="9815"/>
                </a:cubicBezTo>
                <a:lnTo>
                  <a:pt x="6526" y="9815"/>
                </a:lnTo>
                <a:cubicBezTo>
                  <a:pt x="6506" y="9782"/>
                  <a:pt x="6477" y="9762"/>
                  <a:pt x="6454" y="9762"/>
                </a:cubicBezTo>
                <a:close/>
                <a:moveTo>
                  <a:pt x="801" y="9760"/>
                </a:moveTo>
                <a:cubicBezTo>
                  <a:pt x="773" y="9760"/>
                  <a:pt x="752" y="9800"/>
                  <a:pt x="754" y="9848"/>
                </a:cubicBezTo>
                <a:cubicBezTo>
                  <a:pt x="756" y="9897"/>
                  <a:pt x="777" y="9935"/>
                  <a:pt x="804" y="9935"/>
                </a:cubicBezTo>
                <a:cubicBezTo>
                  <a:pt x="832" y="9935"/>
                  <a:pt x="853" y="9895"/>
                  <a:pt x="851" y="9847"/>
                </a:cubicBezTo>
                <a:cubicBezTo>
                  <a:pt x="850" y="9798"/>
                  <a:pt x="827" y="9760"/>
                  <a:pt x="801" y="9760"/>
                </a:cubicBezTo>
                <a:close/>
                <a:moveTo>
                  <a:pt x="5987" y="9782"/>
                </a:moveTo>
                <a:cubicBezTo>
                  <a:pt x="5961" y="9782"/>
                  <a:pt x="5938" y="9819"/>
                  <a:pt x="5936" y="9869"/>
                </a:cubicBezTo>
                <a:cubicBezTo>
                  <a:pt x="5936" y="9918"/>
                  <a:pt x="5957" y="9958"/>
                  <a:pt x="5983" y="9958"/>
                </a:cubicBezTo>
                <a:cubicBezTo>
                  <a:pt x="6011" y="9958"/>
                  <a:pt x="6034" y="9919"/>
                  <a:pt x="6034" y="9871"/>
                </a:cubicBezTo>
                <a:cubicBezTo>
                  <a:pt x="6035" y="9822"/>
                  <a:pt x="6015" y="9782"/>
                  <a:pt x="5987" y="9782"/>
                </a:cubicBezTo>
                <a:close/>
                <a:moveTo>
                  <a:pt x="2277" y="7233"/>
                </a:moveTo>
                <a:cubicBezTo>
                  <a:pt x="2214" y="7233"/>
                  <a:pt x="2137" y="7401"/>
                  <a:pt x="2111" y="7481"/>
                </a:cubicBezTo>
                <a:cubicBezTo>
                  <a:pt x="2078" y="7583"/>
                  <a:pt x="1813" y="9303"/>
                  <a:pt x="1797" y="9494"/>
                </a:cubicBezTo>
                <a:cubicBezTo>
                  <a:pt x="1776" y="9782"/>
                  <a:pt x="1655" y="9675"/>
                  <a:pt x="1622" y="9774"/>
                </a:cubicBezTo>
                <a:cubicBezTo>
                  <a:pt x="1570" y="9920"/>
                  <a:pt x="1632" y="9980"/>
                  <a:pt x="1716" y="9980"/>
                </a:cubicBezTo>
                <a:cubicBezTo>
                  <a:pt x="1765" y="9980"/>
                  <a:pt x="1821" y="9960"/>
                  <a:pt x="1867" y="9925"/>
                </a:cubicBezTo>
                <a:cubicBezTo>
                  <a:pt x="1903" y="9896"/>
                  <a:pt x="1918" y="9881"/>
                  <a:pt x="1946" y="9881"/>
                </a:cubicBezTo>
                <a:cubicBezTo>
                  <a:pt x="1968" y="9881"/>
                  <a:pt x="1997" y="9890"/>
                  <a:pt x="2051" y="9911"/>
                </a:cubicBezTo>
                <a:cubicBezTo>
                  <a:pt x="2070" y="9918"/>
                  <a:pt x="2087" y="9922"/>
                  <a:pt x="2103" y="9922"/>
                </a:cubicBezTo>
                <a:cubicBezTo>
                  <a:pt x="2203" y="9922"/>
                  <a:pt x="2224" y="9776"/>
                  <a:pt x="2064" y="9624"/>
                </a:cubicBezTo>
                <a:cubicBezTo>
                  <a:pt x="1943" y="9506"/>
                  <a:pt x="2111" y="7865"/>
                  <a:pt x="2453" y="7542"/>
                </a:cubicBezTo>
                <a:lnTo>
                  <a:pt x="2453" y="7540"/>
                </a:lnTo>
                <a:cubicBezTo>
                  <a:pt x="2566" y="7436"/>
                  <a:pt x="2528" y="7349"/>
                  <a:pt x="2452" y="7349"/>
                </a:cubicBezTo>
                <a:cubicBezTo>
                  <a:pt x="2448" y="7349"/>
                  <a:pt x="2445" y="7349"/>
                  <a:pt x="2441" y="7349"/>
                </a:cubicBezTo>
                <a:cubicBezTo>
                  <a:pt x="2419" y="7352"/>
                  <a:pt x="2402" y="7353"/>
                  <a:pt x="2389" y="7353"/>
                </a:cubicBezTo>
                <a:cubicBezTo>
                  <a:pt x="2338" y="7353"/>
                  <a:pt x="2347" y="7333"/>
                  <a:pt x="2327" y="7283"/>
                </a:cubicBezTo>
                <a:cubicBezTo>
                  <a:pt x="2312" y="7248"/>
                  <a:pt x="2295" y="7233"/>
                  <a:pt x="2277" y="7233"/>
                </a:cubicBezTo>
                <a:close/>
                <a:moveTo>
                  <a:pt x="4551" y="7237"/>
                </a:moveTo>
                <a:cubicBezTo>
                  <a:pt x="4532" y="7237"/>
                  <a:pt x="4514" y="7251"/>
                  <a:pt x="4499" y="7287"/>
                </a:cubicBezTo>
                <a:cubicBezTo>
                  <a:pt x="4480" y="7335"/>
                  <a:pt x="4489" y="7355"/>
                  <a:pt x="4440" y="7355"/>
                </a:cubicBezTo>
                <a:cubicBezTo>
                  <a:pt x="4427" y="7355"/>
                  <a:pt x="4410" y="7353"/>
                  <a:pt x="4388" y="7351"/>
                </a:cubicBezTo>
                <a:cubicBezTo>
                  <a:pt x="4385" y="7350"/>
                  <a:pt x="4381" y="7350"/>
                  <a:pt x="4377" y="7350"/>
                </a:cubicBezTo>
                <a:cubicBezTo>
                  <a:pt x="4299" y="7350"/>
                  <a:pt x="4262" y="7437"/>
                  <a:pt x="4374" y="7543"/>
                </a:cubicBezTo>
                <a:cubicBezTo>
                  <a:pt x="4716" y="7865"/>
                  <a:pt x="4885" y="9508"/>
                  <a:pt x="4763" y="9626"/>
                </a:cubicBezTo>
                <a:cubicBezTo>
                  <a:pt x="4604" y="9778"/>
                  <a:pt x="4624" y="9923"/>
                  <a:pt x="4725" y="9923"/>
                </a:cubicBezTo>
                <a:cubicBezTo>
                  <a:pt x="4741" y="9923"/>
                  <a:pt x="4758" y="9920"/>
                  <a:pt x="4777" y="9912"/>
                </a:cubicBezTo>
                <a:cubicBezTo>
                  <a:pt x="4830" y="9892"/>
                  <a:pt x="4860" y="9882"/>
                  <a:pt x="4882" y="9882"/>
                </a:cubicBezTo>
                <a:cubicBezTo>
                  <a:pt x="4910" y="9882"/>
                  <a:pt x="4925" y="9898"/>
                  <a:pt x="4961" y="9926"/>
                </a:cubicBezTo>
                <a:lnTo>
                  <a:pt x="4963" y="9926"/>
                </a:lnTo>
                <a:cubicBezTo>
                  <a:pt x="5008" y="9962"/>
                  <a:pt x="5064" y="9983"/>
                  <a:pt x="5113" y="9983"/>
                </a:cubicBezTo>
                <a:cubicBezTo>
                  <a:pt x="5197" y="9983"/>
                  <a:pt x="5259" y="9922"/>
                  <a:pt x="5207" y="9775"/>
                </a:cubicBezTo>
                <a:cubicBezTo>
                  <a:pt x="5173" y="9678"/>
                  <a:pt x="5053" y="9784"/>
                  <a:pt x="5030" y="9498"/>
                </a:cubicBezTo>
                <a:cubicBezTo>
                  <a:pt x="5017" y="9307"/>
                  <a:pt x="4751" y="7585"/>
                  <a:pt x="4716" y="7483"/>
                </a:cubicBezTo>
                <a:cubicBezTo>
                  <a:pt x="4691" y="7404"/>
                  <a:pt x="4615" y="7237"/>
                  <a:pt x="4551" y="7237"/>
                </a:cubicBezTo>
                <a:close/>
                <a:moveTo>
                  <a:pt x="1891" y="9987"/>
                </a:moveTo>
                <a:cubicBezTo>
                  <a:pt x="1816" y="9987"/>
                  <a:pt x="1728" y="10045"/>
                  <a:pt x="1763" y="10227"/>
                </a:cubicBezTo>
                <a:cubicBezTo>
                  <a:pt x="1835" y="10605"/>
                  <a:pt x="2248" y="12353"/>
                  <a:pt x="2176" y="12590"/>
                </a:cubicBezTo>
                <a:lnTo>
                  <a:pt x="2176" y="12589"/>
                </a:lnTo>
                <a:lnTo>
                  <a:pt x="2176" y="12589"/>
                </a:lnTo>
                <a:cubicBezTo>
                  <a:pt x="2146" y="12685"/>
                  <a:pt x="2194" y="12726"/>
                  <a:pt x="2235" y="12726"/>
                </a:cubicBezTo>
                <a:cubicBezTo>
                  <a:pt x="2243" y="12726"/>
                  <a:pt x="2250" y="12725"/>
                  <a:pt x="2257" y="12722"/>
                </a:cubicBezTo>
                <a:cubicBezTo>
                  <a:pt x="2261" y="12720"/>
                  <a:pt x="2262" y="12720"/>
                  <a:pt x="2264" y="12719"/>
                </a:cubicBezTo>
                <a:cubicBezTo>
                  <a:pt x="2271" y="12715"/>
                  <a:pt x="2276" y="12710"/>
                  <a:pt x="2280" y="12703"/>
                </a:cubicBezTo>
                <a:cubicBezTo>
                  <a:pt x="2291" y="12680"/>
                  <a:pt x="2305" y="12673"/>
                  <a:pt x="2320" y="12673"/>
                </a:cubicBezTo>
                <a:cubicBezTo>
                  <a:pt x="2345" y="12673"/>
                  <a:pt x="2372" y="12695"/>
                  <a:pt x="2392" y="12707"/>
                </a:cubicBezTo>
                <a:cubicBezTo>
                  <a:pt x="2397" y="12709"/>
                  <a:pt x="2402" y="12711"/>
                  <a:pt x="2407" y="12711"/>
                </a:cubicBezTo>
                <a:cubicBezTo>
                  <a:pt x="2444" y="12711"/>
                  <a:pt x="2503" y="12652"/>
                  <a:pt x="2478" y="12542"/>
                </a:cubicBezTo>
                <a:cubicBezTo>
                  <a:pt x="2370" y="12089"/>
                  <a:pt x="2174" y="10579"/>
                  <a:pt x="2217" y="10324"/>
                </a:cubicBezTo>
                <a:cubicBezTo>
                  <a:pt x="2229" y="10250"/>
                  <a:pt x="2199" y="10153"/>
                  <a:pt x="2152" y="10153"/>
                </a:cubicBezTo>
                <a:cubicBezTo>
                  <a:pt x="2150" y="10153"/>
                  <a:pt x="2148" y="10153"/>
                  <a:pt x="2146" y="10154"/>
                </a:cubicBezTo>
                <a:cubicBezTo>
                  <a:pt x="2138" y="10155"/>
                  <a:pt x="2131" y="10156"/>
                  <a:pt x="2124" y="10156"/>
                </a:cubicBezTo>
                <a:cubicBezTo>
                  <a:pt x="2052" y="10156"/>
                  <a:pt x="2013" y="10094"/>
                  <a:pt x="1985" y="10030"/>
                </a:cubicBezTo>
                <a:cubicBezTo>
                  <a:pt x="1973" y="10005"/>
                  <a:pt x="1934" y="9987"/>
                  <a:pt x="1891" y="9987"/>
                </a:cubicBezTo>
                <a:close/>
                <a:moveTo>
                  <a:pt x="2532" y="12678"/>
                </a:moveTo>
                <a:cubicBezTo>
                  <a:pt x="2506" y="12678"/>
                  <a:pt x="2497" y="12698"/>
                  <a:pt x="2464" y="12733"/>
                </a:cubicBezTo>
                <a:cubicBezTo>
                  <a:pt x="2445" y="12751"/>
                  <a:pt x="2426" y="12758"/>
                  <a:pt x="2407" y="12758"/>
                </a:cubicBezTo>
                <a:cubicBezTo>
                  <a:pt x="2362" y="12758"/>
                  <a:pt x="2318" y="12719"/>
                  <a:pt x="2281" y="12719"/>
                </a:cubicBezTo>
                <a:cubicBezTo>
                  <a:pt x="2275" y="12719"/>
                  <a:pt x="2270" y="12720"/>
                  <a:pt x="2264" y="12722"/>
                </a:cubicBezTo>
                <a:lnTo>
                  <a:pt x="2259" y="12724"/>
                </a:lnTo>
                <a:cubicBezTo>
                  <a:pt x="2255" y="12726"/>
                  <a:pt x="2254" y="12727"/>
                  <a:pt x="2250" y="12729"/>
                </a:cubicBezTo>
                <a:cubicBezTo>
                  <a:pt x="2212" y="12764"/>
                  <a:pt x="2106" y="12832"/>
                  <a:pt x="2118" y="12908"/>
                </a:cubicBezTo>
                <a:cubicBezTo>
                  <a:pt x="2139" y="13045"/>
                  <a:pt x="1941" y="13014"/>
                  <a:pt x="1964" y="13264"/>
                </a:cubicBezTo>
                <a:cubicBezTo>
                  <a:pt x="1971" y="13341"/>
                  <a:pt x="2189" y="13383"/>
                  <a:pt x="2303" y="13383"/>
                </a:cubicBezTo>
                <a:cubicBezTo>
                  <a:pt x="2329" y="13383"/>
                  <a:pt x="2350" y="13381"/>
                  <a:pt x="2361" y="13377"/>
                </a:cubicBezTo>
                <a:cubicBezTo>
                  <a:pt x="2422" y="13350"/>
                  <a:pt x="2415" y="13274"/>
                  <a:pt x="2403" y="13196"/>
                </a:cubicBezTo>
                <a:cubicBezTo>
                  <a:pt x="2386" y="13061"/>
                  <a:pt x="2445" y="13186"/>
                  <a:pt x="2462" y="13062"/>
                </a:cubicBezTo>
                <a:cubicBezTo>
                  <a:pt x="2468" y="13021"/>
                  <a:pt x="2489" y="13009"/>
                  <a:pt x="2526" y="13009"/>
                </a:cubicBezTo>
                <a:cubicBezTo>
                  <a:pt x="2561" y="13009"/>
                  <a:pt x="2611" y="13020"/>
                  <a:pt x="2679" y="13029"/>
                </a:cubicBezTo>
                <a:cubicBezTo>
                  <a:pt x="2686" y="13030"/>
                  <a:pt x="2693" y="13031"/>
                  <a:pt x="2700" y="13031"/>
                </a:cubicBezTo>
                <a:cubicBezTo>
                  <a:pt x="2854" y="13031"/>
                  <a:pt x="2755" y="12765"/>
                  <a:pt x="2620" y="12707"/>
                </a:cubicBezTo>
                <a:cubicBezTo>
                  <a:pt x="2575" y="12687"/>
                  <a:pt x="2550" y="12678"/>
                  <a:pt x="2532" y="12678"/>
                </a:cubicBezTo>
                <a:close/>
                <a:moveTo>
                  <a:pt x="4937" y="9990"/>
                </a:moveTo>
                <a:cubicBezTo>
                  <a:pt x="4894" y="9990"/>
                  <a:pt x="4854" y="10009"/>
                  <a:pt x="4843" y="10034"/>
                </a:cubicBezTo>
                <a:cubicBezTo>
                  <a:pt x="4815" y="10097"/>
                  <a:pt x="4776" y="10157"/>
                  <a:pt x="4704" y="10157"/>
                </a:cubicBezTo>
                <a:cubicBezTo>
                  <a:pt x="4697" y="10157"/>
                  <a:pt x="4690" y="10157"/>
                  <a:pt x="4682" y="10155"/>
                </a:cubicBezTo>
                <a:cubicBezTo>
                  <a:pt x="4680" y="10155"/>
                  <a:pt x="4678" y="10155"/>
                  <a:pt x="4677" y="10155"/>
                </a:cubicBezTo>
                <a:cubicBezTo>
                  <a:pt x="4628" y="10155"/>
                  <a:pt x="4599" y="10253"/>
                  <a:pt x="4610" y="10327"/>
                </a:cubicBezTo>
                <a:cubicBezTo>
                  <a:pt x="4654" y="10582"/>
                  <a:pt x="4458" y="12091"/>
                  <a:pt x="4350" y="12545"/>
                </a:cubicBezTo>
                <a:cubicBezTo>
                  <a:pt x="4324" y="12655"/>
                  <a:pt x="4386" y="12714"/>
                  <a:pt x="4422" y="12714"/>
                </a:cubicBezTo>
                <a:cubicBezTo>
                  <a:pt x="4427" y="12714"/>
                  <a:pt x="4432" y="12712"/>
                  <a:pt x="4435" y="12710"/>
                </a:cubicBezTo>
                <a:cubicBezTo>
                  <a:pt x="4455" y="12698"/>
                  <a:pt x="4482" y="12676"/>
                  <a:pt x="4507" y="12676"/>
                </a:cubicBezTo>
                <a:cubicBezTo>
                  <a:pt x="4522" y="12676"/>
                  <a:pt x="4536" y="12684"/>
                  <a:pt x="4548" y="12707"/>
                </a:cubicBezTo>
                <a:cubicBezTo>
                  <a:pt x="4551" y="12712"/>
                  <a:pt x="4557" y="12719"/>
                  <a:pt x="4564" y="12722"/>
                </a:cubicBezTo>
                <a:cubicBezTo>
                  <a:pt x="4558" y="12720"/>
                  <a:pt x="4553" y="12719"/>
                  <a:pt x="4548" y="12719"/>
                </a:cubicBezTo>
                <a:cubicBezTo>
                  <a:pt x="4511" y="12719"/>
                  <a:pt x="4467" y="12758"/>
                  <a:pt x="4422" y="12758"/>
                </a:cubicBezTo>
                <a:cubicBezTo>
                  <a:pt x="4403" y="12758"/>
                  <a:pt x="4384" y="12751"/>
                  <a:pt x="4366" y="12733"/>
                </a:cubicBezTo>
                <a:cubicBezTo>
                  <a:pt x="4332" y="12699"/>
                  <a:pt x="4322" y="12680"/>
                  <a:pt x="4296" y="12680"/>
                </a:cubicBezTo>
                <a:cubicBezTo>
                  <a:pt x="4278" y="12680"/>
                  <a:pt x="4253" y="12689"/>
                  <a:pt x="4208" y="12708"/>
                </a:cubicBezTo>
                <a:cubicBezTo>
                  <a:pt x="4073" y="12765"/>
                  <a:pt x="3973" y="13033"/>
                  <a:pt x="4128" y="13033"/>
                </a:cubicBezTo>
                <a:cubicBezTo>
                  <a:pt x="4134" y="13033"/>
                  <a:pt x="4141" y="13032"/>
                  <a:pt x="4149" y="13031"/>
                </a:cubicBezTo>
                <a:cubicBezTo>
                  <a:pt x="4216" y="13022"/>
                  <a:pt x="4266" y="13011"/>
                  <a:pt x="4301" y="13011"/>
                </a:cubicBezTo>
                <a:cubicBezTo>
                  <a:pt x="4339" y="13011"/>
                  <a:pt x="4360" y="13023"/>
                  <a:pt x="4366" y="13064"/>
                </a:cubicBezTo>
                <a:cubicBezTo>
                  <a:pt x="4383" y="13186"/>
                  <a:pt x="4442" y="13062"/>
                  <a:pt x="4425" y="13198"/>
                </a:cubicBezTo>
                <a:cubicBezTo>
                  <a:pt x="4413" y="13276"/>
                  <a:pt x="4406" y="13350"/>
                  <a:pt x="4466" y="13377"/>
                </a:cubicBezTo>
                <a:lnTo>
                  <a:pt x="4466" y="13378"/>
                </a:lnTo>
                <a:cubicBezTo>
                  <a:pt x="4478" y="13383"/>
                  <a:pt x="4499" y="13386"/>
                  <a:pt x="4526" y="13386"/>
                </a:cubicBezTo>
                <a:cubicBezTo>
                  <a:pt x="4641" y="13386"/>
                  <a:pt x="4857" y="13343"/>
                  <a:pt x="4864" y="13267"/>
                </a:cubicBezTo>
                <a:cubicBezTo>
                  <a:pt x="4886" y="13017"/>
                  <a:pt x="4687" y="13048"/>
                  <a:pt x="4709" y="12911"/>
                </a:cubicBezTo>
                <a:cubicBezTo>
                  <a:pt x="4722" y="12835"/>
                  <a:pt x="4616" y="12766"/>
                  <a:pt x="4577" y="12733"/>
                </a:cubicBezTo>
                <a:cubicBezTo>
                  <a:pt x="4574" y="12731"/>
                  <a:pt x="4572" y="12729"/>
                  <a:pt x="4571" y="12727"/>
                </a:cubicBezTo>
                <a:lnTo>
                  <a:pt x="4571" y="12727"/>
                </a:lnTo>
                <a:cubicBezTo>
                  <a:pt x="4577" y="12730"/>
                  <a:pt x="4584" y="12732"/>
                  <a:pt x="4592" y="12732"/>
                </a:cubicBezTo>
                <a:cubicBezTo>
                  <a:pt x="4633" y="12732"/>
                  <a:pt x="4681" y="12690"/>
                  <a:pt x="4652" y="12594"/>
                </a:cubicBezTo>
                <a:cubicBezTo>
                  <a:pt x="4579" y="12354"/>
                  <a:pt x="4992" y="10607"/>
                  <a:pt x="5063" y="10228"/>
                </a:cubicBezTo>
                <a:cubicBezTo>
                  <a:pt x="5099" y="10047"/>
                  <a:pt x="5013" y="9990"/>
                  <a:pt x="4937" y="9990"/>
                </a:cubicBezTo>
                <a:close/>
                <a:moveTo>
                  <a:pt x="1915" y="13289"/>
                </a:moveTo>
                <a:cubicBezTo>
                  <a:pt x="1909" y="13289"/>
                  <a:pt x="1903" y="13292"/>
                  <a:pt x="1900" y="13297"/>
                </a:cubicBezTo>
                <a:lnTo>
                  <a:pt x="1730" y="13517"/>
                </a:lnTo>
                <a:cubicBezTo>
                  <a:pt x="1721" y="13529"/>
                  <a:pt x="1728" y="13550"/>
                  <a:pt x="1745" y="13564"/>
                </a:cubicBezTo>
                <a:cubicBezTo>
                  <a:pt x="1755" y="13573"/>
                  <a:pt x="1768" y="13578"/>
                  <a:pt x="1778" y="13578"/>
                </a:cubicBezTo>
                <a:cubicBezTo>
                  <a:pt x="1784" y="13578"/>
                  <a:pt x="1790" y="13576"/>
                  <a:pt x="1794" y="13571"/>
                </a:cubicBezTo>
                <a:lnTo>
                  <a:pt x="1964" y="13350"/>
                </a:lnTo>
                <a:cubicBezTo>
                  <a:pt x="1972" y="13338"/>
                  <a:pt x="1964" y="13318"/>
                  <a:pt x="1946" y="13304"/>
                </a:cubicBezTo>
                <a:cubicBezTo>
                  <a:pt x="1936" y="13294"/>
                  <a:pt x="1925" y="13289"/>
                  <a:pt x="1915" y="13289"/>
                </a:cubicBezTo>
                <a:close/>
                <a:moveTo>
                  <a:pt x="4913" y="13291"/>
                </a:moveTo>
                <a:cubicBezTo>
                  <a:pt x="4904" y="13291"/>
                  <a:pt x="4892" y="13295"/>
                  <a:pt x="4881" y="13304"/>
                </a:cubicBezTo>
                <a:cubicBezTo>
                  <a:pt x="4864" y="13319"/>
                  <a:pt x="4855" y="13340"/>
                  <a:pt x="4866" y="13350"/>
                </a:cubicBezTo>
                <a:lnTo>
                  <a:pt x="5034" y="13573"/>
                </a:lnTo>
                <a:cubicBezTo>
                  <a:pt x="5038" y="13577"/>
                  <a:pt x="5044" y="13579"/>
                  <a:pt x="5050" y="13579"/>
                </a:cubicBezTo>
                <a:cubicBezTo>
                  <a:pt x="5060" y="13579"/>
                  <a:pt x="5072" y="13574"/>
                  <a:pt x="5083" y="13566"/>
                </a:cubicBezTo>
                <a:cubicBezTo>
                  <a:pt x="5100" y="13550"/>
                  <a:pt x="5107" y="13529"/>
                  <a:pt x="5098" y="13519"/>
                </a:cubicBezTo>
                <a:lnTo>
                  <a:pt x="4928" y="13297"/>
                </a:lnTo>
                <a:cubicBezTo>
                  <a:pt x="4925" y="13293"/>
                  <a:pt x="4919" y="13291"/>
                  <a:pt x="4913" y="13291"/>
                </a:cubicBezTo>
                <a:close/>
                <a:moveTo>
                  <a:pt x="2022" y="13360"/>
                </a:moveTo>
                <a:cubicBezTo>
                  <a:pt x="2014" y="13360"/>
                  <a:pt x="2008" y="13362"/>
                  <a:pt x="2004" y="13368"/>
                </a:cubicBezTo>
                <a:lnTo>
                  <a:pt x="1846" y="13595"/>
                </a:lnTo>
                <a:cubicBezTo>
                  <a:pt x="1837" y="13607"/>
                  <a:pt x="1846" y="13628"/>
                  <a:pt x="1865" y="13642"/>
                </a:cubicBezTo>
                <a:cubicBezTo>
                  <a:pt x="1874" y="13650"/>
                  <a:pt x="1886" y="13654"/>
                  <a:pt x="1895" y="13654"/>
                </a:cubicBezTo>
                <a:cubicBezTo>
                  <a:pt x="1902" y="13654"/>
                  <a:pt x="1909" y="13651"/>
                  <a:pt x="1912" y="13646"/>
                </a:cubicBezTo>
                <a:lnTo>
                  <a:pt x="2071" y="13416"/>
                </a:lnTo>
                <a:cubicBezTo>
                  <a:pt x="2078" y="13406"/>
                  <a:pt x="2071" y="13385"/>
                  <a:pt x="2052" y="13371"/>
                </a:cubicBezTo>
                <a:cubicBezTo>
                  <a:pt x="2042" y="13364"/>
                  <a:pt x="2031" y="13360"/>
                  <a:pt x="2022" y="13360"/>
                </a:cubicBezTo>
                <a:close/>
                <a:moveTo>
                  <a:pt x="4806" y="13360"/>
                </a:moveTo>
                <a:cubicBezTo>
                  <a:pt x="4797" y="13360"/>
                  <a:pt x="4786" y="13364"/>
                  <a:pt x="4775" y="13371"/>
                </a:cubicBezTo>
                <a:cubicBezTo>
                  <a:pt x="4756" y="13385"/>
                  <a:pt x="4749" y="13406"/>
                  <a:pt x="4756" y="13418"/>
                </a:cubicBezTo>
                <a:lnTo>
                  <a:pt x="4916" y="13647"/>
                </a:lnTo>
                <a:cubicBezTo>
                  <a:pt x="4919" y="13652"/>
                  <a:pt x="4926" y="13655"/>
                  <a:pt x="4934" y="13655"/>
                </a:cubicBezTo>
                <a:cubicBezTo>
                  <a:pt x="4943" y="13655"/>
                  <a:pt x="4953" y="13651"/>
                  <a:pt x="4963" y="13644"/>
                </a:cubicBezTo>
                <a:cubicBezTo>
                  <a:pt x="4982" y="13630"/>
                  <a:pt x="4991" y="13609"/>
                  <a:pt x="4982" y="13597"/>
                </a:cubicBezTo>
                <a:lnTo>
                  <a:pt x="4824" y="13368"/>
                </a:lnTo>
                <a:cubicBezTo>
                  <a:pt x="4820" y="13362"/>
                  <a:pt x="4814" y="13360"/>
                  <a:pt x="4806" y="13360"/>
                </a:cubicBezTo>
                <a:close/>
                <a:moveTo>
                  <a:pt x="2132" y="13403"/>
                </a:moveTo>
                <a:cubicBezTo>
                  <a:pt x="2124" y="13403"/>
                  <a:pt x="2117" y="13406"/>
                  <a:pt x="2113" y="13411"/>
                </a:cubicBezTo>
                <a:lnTo>
                  <a:pt x="1962" y="13646"/>
                </a:lnTo>
                <a:cubicBezTo>
                  <a:pt x="1953" y="13658"/>
                  <a:pt x="1962" y="13677"/>
                  <a:pt x="1981" y="13691"/>
                </a:cubicBezTo>
                <a:cubicBezTo>
                  <a:pt x="1991" y="13698"/>
                  <a:pt x="2002" y="13701"/>
                  <a:pt x="2011" y="13701"/>
                </a:cubicBezTo>
                <a:cubicBezTo>
                  <a:pt x="2019" y="13701"/>
                  <a:pt x="2026" y="13698"/>
                  <a:pt x="2030" y="13692"/>
                </a:cubicBezTo>
                <a:lnTo>
                  <a:pt x="2181" y="13458"/>
                </a:lnTo>
                <a:cubicBezTo>
                  <a:pt x="2189" y="13448"/>
                  <a:pt x="2181" y="13427"/>
                  <a:pt x="2162" y="13413"/>
                </a:cubicBezTo>
                <a:cubicBezTo>
                  <a:pt x="2151" y="13406"/>
                  <a:pt x="2141" y="13403"/>
                  <a:pt x="2132" y="13403"/>
                </a:cubicBezTo>
                <a:close/>
                <a:moveTo>
                  <a:pt x="4696" y="13403"/>
                </a:moveTo>
                <a:cubicBezTo>
                  <a:pt x="4687" y="13403"/>
                  <a:pt x="4676" y="13407"/>
                  <a:pt x="4664" y="13415"/>
                </a:cubicBezTo>
                <a:cubicBezTo>
                  <a:pt x="4645" y="13427"/>
                  <a:pt x="4638" y="13448"/>
                  <a:pt x="4645" y="13460"/>
                </a:cubicBezTo>
                <a:lnTo>
                  <a:pt x="4796" y="13694"/>
                </a:lnTo>
                <a:cubicBezTo>
                  <a:pt x="4800" y="13700"/>
                  <a:pt x="4807" y="13702"/>
                  <a:pt x="4815" y="13702"/>
                </a:cubicBezTo>
                <a:cubicBezTo>
                  <a:pt x="4824" y="13702"/>
                  <a:pt x="4835" y="13699"/>
                  <a:pt x="4845" y="13692"/>
                </a:cubicBezTo>
                <a:cubicBezTo>
                  <a:pt x="4864" y="13678"/>
                  <a:pt x="4873" y="13658"/>
                  <a:pt x="4864" y="13646"/>
                </a:cubicBezTo>
                <a:lnTo>
                  <a:pt x="4713" y="13411"/>
                </a:lnTo>
                <a:cubicBezTo>
                  <a:pt x="4710" y="13406"/>
                  <a:pt x="4704" y="13403"/>
                  <a:pt x="4696" y="13403"/>
                </a:cubicBezTo>
                <a:close/>
                <a:moveTo>
                  <a:pt x="2288" y="13410"/>
                </a:moveTo>
                <a:cubicBezTo>
                  <a:pt x="2280" y="13410"/>
                  <a:pt x="2274" y="13413"/>
                  <a:pt x="2271" y="13418"/>
                </a:cubicBezTo>
                <a:lnTo>
                  <a:pt x="2110" y="13646"/>
                </a:lnTo>
                <a:cubicBezTo>
                  <a:pt x="2103" y="13656"/>
                  <a:pt x="2110" y="13678"/>
                  <a:pt x="2129" y="13691"/>
                </a:cubicBezTo>
                <a:cubicBezTo>
                  <a:pt x="2139" y="13699"/>
                  <a:pt x="2150" y="13703"/>
                  <a:pt x="2160" y="13703"/>
                </a:cubicBezTo>
                <a:cubicBezTo>
                  <a:pt x="2167" y="13703"/>
                  <a:pt x="2174" y="13700"/>
                  <a:pt x="2177" y="13696"/>
                </a:cubicBezTo>
                <a:lnTo>
                  <a:pt x="2337" y="13468"/>
                </a:lnTo>
                <a:cubicBezTo>
                  <a:pt x="2346" y="13456"/>
                  <a:pt x="2337" y="13436"/>
                  <a:pt x="2318" y="13422"/>
                </a:cubicBezTo>
                <a:cubicBezTo>
                  <a:pt x="2308" y="13414"/>
                  <a:pt x="2297" y="13410"/>
                  <a:pt x="2288" y="13410"/>
                </a:cubicBezTo>
                <a:close/>
                <a:moveTo>
                  <a:pt x="4539" y="13410"/>
                </a:moveTo>
                <a:cubicBezTo>
                  <a:pt x="4530" y="13410"/>
                  <a:pt x="4519" y="13414"/>
                  <a:pt x="4510" y="13422"/>
                </a:cubicBezTo>
                <a:cubicBezTo>
                  <a:pt x="4491" y="13436"/>
                  <a:pt x="4482" y="13456"/>
                  <a:pt x="4491" y="13468"/>
                </a:cubicBezTo>
                <a:lnTo>
                  <a:pt x="4650" y="13696"/>
                </a:lnTo>
                <a:cubicBezTo>
                  <a:pt x="4654" y="13701"/>
                  <a:pt x="4660" y="13703"/>
                  <a:pt x="4667" y="13703"/>
                </a:cubicBezTo>
                <a:cubicBezTo>
                  <a:pt x="4677" y="13703"/>
                  <a:pt x="4688" y="13699"/>
                  <a:pt x="4699" y="13692"/>
                </a:cubicBezTo>
                <a:cubicBezTo>
                  <a:pt x="4716" y="13677"/>
                  <a:pt x="4725" y="13658"/>
                  <a:pt x="4716" y="13646"/>
                </a:cubicBezTo>
                <a:lnTo>
                  <a:pt x="4557" y="13418"/>
                </a:lnTo>
                <a:cubicBezTo>
                  <a:pt x="4553" y="13413"/>
                  <a:pt x="4546" y="13410"/>
                  <a:pt x="4539" y="13410"/>
                </a:cubicBezTo>
                <a:close/>
                <a:moveTo>
                  <a:pt x="5123" y="13571"/>
                </a:moveTo>
                <a:cubicBezTo>
                  <a:pt x="5116" y="13571"/>
                  <a:pt x="5105" y="13576"/>
                  <a:pt x="5095" y="13587"/>
                </a:cubicBezTo>
                <a:cubicBezTo>
                  <a:pt x="5081" y="13599"/>
                  <a:pt x="5072" y="13614"/>
                  <a:pt x="5077" y="13619"/>
                </a:cubicBezTo>
                <a:lnTo>
                  <a:pt x="5166" y="13722"/>
                </a:lnTo>
                <a:cubicBezTo>
                  <a:pt x="5167" y="13723"/>
                  <a:pt x="5168" y="13724"/>
                  <a:pt x="5170" y="13724"/>
                </a:cubicBezTo>
                <a:cubicBezTo>
                  <a:pt x="5176" y="13724"/>
                  <a:pt x="5188" y="13717"/>
                  <a:pt x="5199" y="13708"/>
                </a:cubicBezTo>
                <a:cubicBezTo>
                  <a:pt x="5214" y="13694"/>
                  <a:pt x="5221" y="13680"/>
                  <a:pt x="5216" y="13675"/>
                </a:cubicBezTo>
                <a:lnTo>
                  <a:pt x="5128" y="13573"/>
                </a:lnTo>
                <a:cubicBezTo>
                  <a:pt x="5127" y="13571"/>
                  <a:pt x="5125" y="13571"/>
                  <a:pt x="5123" y="13571"/>
                </a:cubicBezTo>
                <a:close/>
                <a:moveTo>
                  <a:pt x="1705" y="13571"/>
                </a:moveTo>
                <a:cubicBezTo>
                  <a:pt x="1703" y="13571"/>
                  <a:pt x="1701" y="13571"/>
                  <a:pt x="1700" y="13573"/>
                </a:cubicBezTo>
                <a:lnTo>
                  <a:pt x="1612" y="13675"/>
                </a:lnTo>
                <a:cubicBezTo>
                  <a:pt x="1606" y="13680"/>
                  <a:pt x="1615" y="13694"/>
                  <a:pt x="1629" y="13708"/>
                </a:cubicBezTo>
                <a:cubicBezTo>
                  <a:pt x="1639" y="13718"/>
                  <a:pt x="1651" y="13724"/>
                  <a:pt x="1657" y="13724"/>
                </a:cubicBezTo>
                <a:cubicBezTo>
                  <a:pt x="1659" y="13724"/>
                  <a:pt x="1661" y="13723"/>
                  <a:pt x="1662" y="13722"/>
                </a:cubicBezTo>
                <a:lnTo>
                  <a:pt x="1750" y="13619"/>
                </a:lnTo>
                <a:cubicBezTo>
                  <a:pt x="1756" y="13614"/>
                  <a:pt x="1749" y="13600"/>
                  <a:pt x="1733" y="13587"/>
                </a:cubicBezTo>
                <a:cubicBezTo>
                  <a:pt x="1723" y="13576"/>
                  <a:pt x="1711" y="13571"/>
                  <a:pt x="1705" y="13571"/>
                </a:cubicBezTo>
                <a:close/>
                <a:moveTo>
                  <a:pt x="5013" y="13639"/>
                </a:moveTo>
                <a:cubicBezTo>
                  <a:pt x="5005" y="13639"/>
                  <a:pt x="4993" y="13645"/>
                  <a:pt x="4982" y="13654"/>
                </a:cubicBezTo>
                <a:cubicBezTo>
                  <a:pt x="4966" y="13668"/>
                  <a:pt x="4956" y="13684"/>
                  <a:pt x="4961" y="13689"/>
                </a:cubicBezTo>
                <a:lnTo>
                  <a:pt x="5039" y="13796"/>
                </a:lnTo>
                <a:cubicBezTo>
                  <a:pt x="5040" y="13798"/>
                  <a:pt x="5042" y="13798"/>
                  <a:pt x="5044" y="13798"/>
                </a:cubicBezTo>
                <a:cubicBezTo>
                  <a:pt x="5051" y="13798"/>
                  <a:pt x="5064" y="13793"/>
                  <a:pt x="5077" y="13783"/>
                </a:cubicBezTo>
                <a:cubicBezTo>
                  <a:pt x="5093" y="13769"/>
                  <a:pt x="5103" y="13755"/>
                  <a:pt x="5098" y="13748"/>
                </a:cubicBezTo>
                <a:lnTo>
                  <a:pt x="5020" y="13642"/>
                </a:lnTo>
                <a:cubicBezTo>
                  <a:pt x="5019" y="13640"/>
                  <a:pt x="5016" y="13639"/>
                  <a:pt x="5013" y="13639"/>
                </a:cubicBezTo>
                <a:close/>
                <a:moveTo>
                  <a:pt x="1814" y="13640"/>
                </a:moveTo>
                <a:cubicBezTo>
                  <a:pt x="1811" y="13640"/>
                  <a:pt x="1809" y="13641"/>
                  <a:pt x="1808" y="13642"/>
                </a:cubicBezTo>
                <a:lnTo>
                  <a:pt x="1730" y="13750"/>
                </a:lnTo>
                <a:cubicBezTo>
                  <a:pt x="1724" y="13755"/>
                  <a:pt x="1735" y="13770"/>
                  <a:pt x="1750" y="13784"/>
                </a:cubicBezTo>
                <a:cubicBezTo>
                  <a:pt x="1762" y="13793"/>
                  <a:pt x="1774" y="13799"/>
                  <a:pt x="1782" y="13799"/>
                </a:cubicBezTo>
                <a:cubicBezTo>
                  <a:pt x="1785" y="13799"/>
                  <a:pt x="1787" y="13798"/>
                  <a:pt x="1789" y="13796"/>
                </a:cubicBezTo>
                <a:lnTo>
                  <a:pt x="1867" y="13689"/>
                </a:lnTo>
                <a:lnTo>
                  <a:pt x="1868" y="13691"/>
                </a:lnTo>
                <a:cubicBezTo>
                  <a:pt x="1872" y="13684"/>
                  <a:pt x="1861" y="13670"/>
                  <a:pt x="1846" y="13656"/>
                </a:cubicBezTo>
                <a:cubicBezTo>
                  <a:pt x="1833" y="13646"/>
                  <a:pt x="1821" y="13640"/>
                  <a:pt x="1814" y="13640"/>
                </a:cubicBezTo>
                <a:close/>
                <a:moveTo>
                  <a:pt x="2111" y="13713"/>
                </a:moveTo>
                <a:cubicBezTo>
                  <a:pt x="2098" y="13713"/>
                  <a:pt x="2082" y="13721"/>
                  <a:pt x="2070" y="13734"/>
                </a:cubicBezTo>
                <a:cubicBezTo>
                  <a:pt x="2051" y="13755"/>
                  <a:pt x="2047" y="13784"/>
                  <a:pt x="2061" y="13798"/>
                </a:cubicBezTo>
                <a:cubicBezTo>
                  <a:pt x="2067" y="13803"/>
                  <a:pt x="2074" y="13805"/>
                  <a:pt x="2081" y="13805"/>
                </a:cubicBezTo>
                <a:cubicBezTo>
                  <a:pt x="2095" y="13805"/>
                  <a:pt x="2111" y="13798"/>
                  <a:pt x="2123" y="13784"/>
                </a:cubicBezTo>
                <a:cubicBezTo>
                  <a:pt x="2143" y="13764"/>
                  <a:pt x="2146" y="13734"/>
                  <a:pt x="2130" y="13720"/>
                </a:cubicBezTo>
                <a:cubicBezTo>
                  <a:pt x="2126" y="13715"/>
                  <a:pt x="2119" y="13713"/>
                  <a:pt x="2111" y="13713"/>
                </a:cubicBezTo>
                <a:close/>
                <a:moveTo>
                  <a:pt x="4715" y="13713"/>
                </a:moveTo>
                <a:cubicBezTo>
                  <a:pt x="4707" y="13713"/>
                  <a:pt x="4700" y="13715"/>
                  <a:pt x="4696" y="13720"/>
                </a:cubicBezTo>
                <a:cubicBezTo>
                  <a:pt x="4683" y="13734"/>
                  <a:pt x="4687" y="13764"/>
                  <a:pt x="4704" y="13784"/>
                </a:cubicBezTo>
                <a:cubicBezTo>
                  <a:pt x="4716" y="13799"/>
                  <a:pt x="4732" y="13806"/>
                  <a:pt x="4746" y="13806"/>
                </a:cubicBezTo>
                <a:cubicBezTo>
                  <a:pt x="4754" y="13806"/>
                  <a:pt x="4762" y="13803"/>
                  <a:pt x="4767" y="13798"/>
                </a:cubicBezTo>
                <a:cubicBezTo>
                  <a:pt x="4781" y="13784"/>
                  <a:pt x="4777" y="13757"/>
                  <a:pt x="4758" y="13736"/>
                </a:cubicBezTo>
                <a:cubicBezTo>
                  <a:pt x="4746" y="13721"/>
                  <a:pt x="4729" y="13713"/>
                  <a:pt x="4715" y="13713"/>
                </a:cubicBezTo>
                <a:close/>
                <a:moveTo>
                  <a:pt x="1946" y="13700"/>
                </a:moveTo>
                <a:cubicBezTo>
                  <a:pt x="1945" y="13700"/>
                  <a:pt x="1944" y="13700"/>
                  <a:pt x="1943" y="13701"/>
                </a:cubicBezTo>
                <a:lnTo>
                  <a:pt x="1884" y="13776"/>
                </a:lnTo>
                <a:cubicBezTo>
                  <a:pt x="1881" y="13779"/>
                  <a:pt x="1889" y="13791"/>
                  <a:pt x="1903" y="13803"/>
                </a:cubicBezTo>
                <a:cubicBezTo>
                  <a:pt x="1915" y="13813"/>
                  <a:pt x="1926" y="13820"/>
                  <a:pt x="1932" y="13820"/>
                </a:cubicBezTo>
                <a:cubicBezTo>
                  <a:pt x="1933" y="13820"/>
                  <a:pt x="1934" y="13820"/>
                  <a:pt x="1934" y="13819"/>
                </a:cubicBezTo>
                <a:lnTo>
                  <a:pt x="1995" y="13744"/>
                </a:lnTo>
                <a:cubicBezTo>
                  <a:pt x="1997" y="13741"/>
                  <a:pt x="1988" y="13729"/>
                  <a:pt x="1974" y="13717"/>
                </a:cubicBezTo>
                <a:cubicBezTo>
                  <a:pt x="1963" y="13707"/>
                  <a:pt x="1951" y="13700"/>
                  <a:pt x="1946" y="13700"/>
                </a:cubicBezTo>
                <a:close/>
                <a:moveTo>
                  <a:pt x="4881" y="13701"/>
                </a:moveTo>
                <a:cubicBezTo>
                  <a:pt x="4875" y="13701"/>
                  <a:pt x="4864" y="13707"/>
                  <a:pt x="4853" y="13717"/>
                </a:cubicBezTo>
                <a:cubicBezTo>
                  <a:pt x="4840" y="13729"/>
                  <a:pt x="4831" y="13743"/>
                  <a:pt x="4833" y="13746"/>
                </a:cubicBezTo>
                <a:lnTo>
                  <a:pt x="4893" y="13819"/>
                </a:lnTo>
                <a:cubicBezTo>
                  <a:pt x="4894" y="13820"/>
                  <a:pt x="4895" y="13820"/>
                  <a:pt x="4897" y="13820"/>
                </a:cubicBezTo>
                <a:cubicBezTo>
                  <a:pt x="4903" y="13820"/>
                  <a:pt x="4914" y="13815"/>
                  <a:pt x="4925" y="13805"/>
                </a:cubicBezTo>
                <a:cubicBezTo>
                  <a:pt x="4938" y="13793"/>
                  <a:pt x="4947" y="13779"/>
                  <a:pt x="4944" y="13776"/>
                </a:cubicBezTo>
                <a:lnTo>
                  <a:pt x="4885" y="13703"/>
                </a:lnTo>
                <a:cubicBezTo>
                  <a:pt x="4884" y="13702"/>
                  <a:pt x="4883" y="13701"/>
                  <a:pt x="4881" y="13701"/>
                </a:cubicBezTo>
                <a:close/>
                <a:moveTo>
                  <a:pt x="1579" y="13714"/>
                </a:moveTo>
                <a:cubicBezTo>
                  <a:pt x="1561" y="13714"/>
                  <a:pt x="1539" y="13726"/>
                  <a:pt x="1520" y="13746"/>
                </a:cubicBezTo>
                <a:cubicBezTo>
                  <a:pt x="1493" y="13776"/>
                  <a:pt x="1485" y="13814"/>
                  <a:pt x="1502" y="13829"/>
                </a:cubicBezTo>
                <a:cubicBezTo>
                  <a:pt x="1508" y="13834"/>
                  <a:pt x="1515" y="13837"/>
                  <a:pt x="1523" y="13837"/>
                </a:cubicBezTo>
                <a:cubicBezTo>
                  <a:pt x="1541" y="13837"/>
                  <a:pt x="1565" y="13825"/>
                  <a:pt x="1584" y="13805"/>
                </a:cubicBezTo>
                <a:cubicBezTo>
                  <a:pt x="1610" y="13774"/>
                  <a:pt x="1618" y="13737"/>
                  <a:pt x="1601" y="13722"/>
                </a:cubicBezTo>
                <a:cubicBezTo>
                  <a:pt x="1595" y="13716"/>
                  <a:pt x="1588" y="13714"/>
                  <a:pt x="1579" y="13714"/>
                </a:cubicBezTo>
                <a:close/>
                <a:moveTo>
                  <a:pt x="5249" y="13715"/>
                </a:moveTo>
                <a:cubicBezTo>
                  <a:pt x="5241" y="13715"/>
                  <a:pt x="5234" y="13717"/>
                  <a:pt x="5228" y="13722"/>
                </a:cubicBezTo>
                <a:cubicBezTo>
                  <a:pt x="5209" y="13737"/>
                  <a:pt x="5218" y="13776"/>
                  <a:pt x="5244" y="13805"/>
                </a:cubicBezTo>
                <a:cubicBezTo>
                  <a:pt x="5263" y="13827"/>
                  <a:pt x="5286" y="13838"/>
                  <a:pt x="5305" y="13838"/>
                </a:cubicBezTo>
                <a:cubicBezTo>
                  <a:pt x="5313" y="13838"/>
                  <a:pt x="5320" y="13836"/>
                  <a:pt x="5326" y="13831"/>
                </a:cubicBezTo>
                <a:cubicBezTo>
                  <a:pt x="5343" y="13814"/>
                  <a:pt x="5334" y="13777"/>
                  <a:pt x="5308" y="13748"/>
                </a:cubicBezTo>
                <a:cubicBezTo>
                  <a:pt x="5289" y="13726"/>
                  <a:pt x="5266" y="13715"/>
                  <a:pt x="5249" y="13715"/>
                </a:cubicBezTo>
                <a:close/>
                <a:moveTo>
                  <a:pt x="1710" y="13786"/>
                </a:moveTo>
                <a:cubicBezTo>
                  <a:pt x="1691" y="13786"/>
                  <a:pt x="1667" y="13798"/>
                  <a:pt x="1648" y="13819"/>
                </a:cubicBezTo>
                <a:cubicBezTo>
                  <a:pt x="1622" y="13849"/>
                  <a:pt x="1613" y="13887"/>
                  <a:pt x="1632" y="13902"/>
                </a:cubicBezTo>
                <a:cubicBezTo>
                  <a:pt x="1638" y="13907"/>
                  <a:pt x="1645" y="13910"/>
                  <a:pt x="1653" y="13910"/>
                </a:cubicBezTo>
                <a:cubicBezTo>
                  <a:pt x="1671" y="13910"/>
                  <a:pt x="1693" y="13898"/>
                  <a:pt x="1712" y="13878"/>
                </a:cubicBezTo>
                <a:cubicBezTo>
                  <a:pt x="1738" y="13847"/>
                  <a:pt x="1747" y="13810"/>
                  <a:pt x="1730" y="13793"/>
                </a:cubicBezTo>
                <a:cubicBezTo>
                  <a:pt x="1724" y="13788"/>
                  <a:pt x="1717" y="13786"/>
                  <a:pt x="1710" y="13786"/>
                </a:cubicBezTo>
                <a:close/>
                <a:moveTo>
                  <a:pt x="5119" y="13788"/>
                </a:moveTo>
                <a:cubicBezTo>
                  <a:pt x="5111" y="13788"/>
                  <a:pt x="5104" y="13790"/>
                  <a:pt x="5098" y="13795"/>
                </a:cubicBezTo>
                <a:cubicBezTo>
                  <a:pt x="5081" y="13810"/>
                  <a:pt x="5089" y="13849"/>
                  <a:pt x="5116" y="13878"/>
                </a:cubicBezTo>
                <a:cubicBezTo>
                  <a:pt x="5135" y="13900"/>
                  <a:pt x="5157" y="13911"/>
                  <a:pt x="5175" y="13911"/>
                </a:cubicBezTo>
                <a:cubicBezTo>
                  <a:pt x="5183" y="13911"/>
                  <a:pt x="5190" y="13909"/>
                  <a:pt x="5195" y="13904"/>
                </a:cubicBezTo>
                <a:cubicBezTo>
                  <a:pt x="5214" y="13887"/>
                  <a:pt x="5206" y="13850"/>
                  <a:pt x="5180" y="13821"/>
                </a:cubicBezTo>
                <a:cubicBezTo>
                  <a:pt x="5161" y="13799"/>
                  <a:pt x="5137" y="13788"/>
                  <a:pt x="5119" y="13788"/>
                </a:cubicBezTo>
                <a:close/>
                <a:moveTo>
                  <a:pt x="1875" y="13814"/>
                </a:moveTo>
                <a:cubicBezTo>
                  <a:pt x="1860" y="13814"/>
                  <a:pt x="1840" y="13824"/>
                  <a:pt x="1825" y="13842"/>
                </a:cubicBezTo>
                <a:cubicBezTo>
                  <a:pt x="1802" y="13866"/>
                  <a:pt x="1795" y="13899"/>
                  <a:pt x="1811" y="13913"/>
                </a:cubicBezTo>
                <a:cubicBezTo>
                  <a:pt x="1816" y="13918"/>
                  <a:pt x="1823" y="13921"/>
                  <a:pt x="1831" y="13921"/>
                </a:cubicBezTo>
                <a:cubicBezTo>
                  <a:pt x="1847" y="13921"/>
                  <a:pt x="1866" y="13911"/>
                  <a:pt x="1881" y="13894"/>
                </a:cubicBezTo>
                <a:cubicBezTo>
                  <a:pt x="1903" y="13868"/>
                  <a:pt x="1910" y="13836"/>
                  <a:pt x="1894" y="13821"/>
                </a:cubicBezTo>
                <a:cubicBezTo>
                  <a:pt x="1889" y="13816"/>
                  <a:pt x="1883" y="13814"/>
                  <a:pt x="1875" y="13814"/>
                </a:cubicBezTo>
                <a:close/>
                <a:moveTo>
                  <a:pt x="4952" y="13814"/>
                </a:moveTo>
                <a:cubicBezTo>
                  <a:pt x="4945" y="13814"/>
                  <a:pt x="4938" y="13816"/>
                  <a:pt x="4933" y="13821"/>
                </a:cubicBezTo>
                <a:cubicBezTo>
                  <a:pt x="4918" y="13836"/>
                  <a:pt x="4925" y="13868"/>
                  <a:pt x="4947" y="13894"/>
                </a:cubicBezTo>
                <a:cubicBezTo>
                  <a:pt x="4962" y="13911"/>
                  <a:pt x="4981" y="13921"/>
                  <a:pt x="4996" y="13921"/>
                </a:cubicBezTo>
                <a:cubicBezTo>
                  <a:pt x="5004" y="13921"/>
                  <a:pt x="5011" y="13918"/>
                  <a:pt x="5017" y="13913"/>
                </a:cubicBezTo>
                <a:cubicBezTo>
                  <a:pt x="5032" y="13899"/>
                  <a:pt x="5025" y="13868"/>
                  <a:pt x="5003" y="13842"/>
                </a:cubicBezTo>
                <a:cubicBezTo>
                  <a:pt x="4987" y="13824"/>
                  <a:pt x="4968" y="13814"/>
                  <a:pt x="4952" y="138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67151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t>FUTURE WORKS</a:t>
            </a:r>
            <a:endParaRPr dirty="0"/>
          </a:p>
        </p:txBody>
      </p:sp>
      <p:sp>
        <p:nvSpPr>
          <p:cNvPr id="402" name="Google Shape;402;p51"/>
          <p:cNvSpPr txBox="1">
            <a:spLocks noGrp="1"/>
          </p:cNvSpPr>
          <p:nvPr>
            <p:ph type="subTitle" idx="3"/>
          </p:nvPr>
        </p:nvSpPr>
        <p:spPr>
          <a:xfrm>
            <a:off x="2123742" y="1983005"/>
            <a:ext cx="6057090" cy="1177488"/>
          </a:xfrm>
          <a:prstGeom prst="rect">
            <a:avLst/>
          </a:prstGeom>
        </p:spPr>
        <p:txBody>
          <a:bodyPr spcFirstLastPara="1" wrap="square" lIns="91425" tIns="91425" rIns="91425" bIns="91425" anchor="t" anchorCtr="0">
            <a:noAutofit/>
          </a:bodyPr>
          <a:lstStyle/>
          <a:p>
            <a:r>
              <a:rPr lang="en-ID" sz="2000" b="1" dirty="0"/>
              <a:t>Developing into final game and publish the game after all of the main feature working consistently and finished.</a:t>
            </a:r>
          </a:p>
        </p:txBody>
      </p:sp>
      <p:sp>
        <p:nvSpPr>
          <p:cNvPr id="407" name="Google Shape;407;p51"/>
          <p:cNvSpPr/>
          <p:nvPr/>
        </p:nvSpPr>
        <p:spPr>
          <a:xfrm>
            <a:off x="1502011" y="2265070"/>
            <a:ext cx="298903" cy="613359"/>
          </a:xfrm>
          <a:custGeom>
            <a:avLst/>
            <a:gdLst/>
            <a:ahLst/>
            <a:cxnLst/>
            <a:rect l="l" t="t" r="r" b="b"/>
            <a:pathLst>
              <a:path w="6784" h="13921" extrusionOk="0">
                <a:moveTo>
                  <a:pt x="4006" y="893"/>
                </a:moveTo>
                <a:cubicBezTo>
                  <a:pt x="4099" y="893"/>
                  <a:pt x="4188" y="933"/>
                  <a:pt x="4253" y="1001"/>
                </a:cubicBezTo>
                <a:cubicBezTo>
                  <a:pt x="4321" y="1068"/>
                  <a:pt x="4357" y="1160"/>
                  <a:pt x="4357" y="1256"/>
                </a:cubicBezTo>
                <a:cubicBezTo>
                  <a:pt x="4359" y="1351"/>
                  <a:pt x="4321" y="1443"/>
                  <a:pt x="4251" y="1507"/>
                </a:cubicBezTo>
                <a:cubicBezTo>
                  <a:pt x="4179" y="1575"/>
                  <a:pt x="4086" y="1609"/>
                  <a:pt x="3994" y="1609"/>
                </a:cubicBezTo>
                <a:cubicBezTo>
                  <a:pt x="3901" y="1609"/>
                  <a:pt x="3809" y="1574"/>
                  <a:pt x="3738" y="1506"/>
                </a:cubicBezTo>
                <a:cubicBezTo>
                  <a:pt x="3668" y="1440"/>
                  <a:pt x="3630" y="1349"/>
                  <a:pt x="3632" y="1256"/>
                </a:cubicBezTo>
                <a:cubicBezTo>
                  <a:pt x="3630" y="1159"/>
                  <a:pt x="3670" y="1067"/>
                  <a:pt x="3739" y="1001"/>
                </a:cubicBezTo>
                <a:cubicBezTo>
                  <a:pt x="3806" y="933"/>
                  <a:pt x="3897" y="893"/>
                  <a:pt x="3993" y="893"/>
                </a:cubicBezTo>
                <a:cubicBezTo>
                  <a:pt x="3995" y="893"/>
                  <a:pt x="3998" y="893"/>
                  <a:pt x="4000" y="893"/>
                </a:cubicBezTo>
                <a:cubicBezTo>
                  <a:pt x="4002" y="893"/>
                  <a:pt x="4004" y="893"/>
                  <a:pt x="4006" y="893"/>
                </a:cubicBezTo>
                <a:close/>
                <a:moveTo>
                  <a:pt x="2713" y="898"/>
                </a:moveTo>
                <a:cubicBezTo>
                  <a:pt x="2715" y="898"/>
                  <a:pt x="2717" y="898"/>
                  <a:pt x="2719" y="898"/>
                </a:cubicBezTo>
                <a:cubicBezTo>
                  <a:pt x="2920" y="898"/>
                  <a:pt x="3085" y="1063"/>
                  <a:pt x="3085" y="1266"/>
                </a:cubicBezTo>
                <a:cubicBezTo>
                  <a:pt x="3087" y="1360"/>
                  <a:pt x="3049" y="1450"/>
                  <a:pt x="2977" y="1513"/>
                </a:cubicBezTo>
                <a:cubicBezTo>
                  <a:pt x="2910" y="1577"/>
                  <a:pt x="2818" y="1613"/>
                  <a:pt x="2725" y="1613"/>
                </a:cubicBezTo>
                <a:cubicBezTo>
                  <a:pt x="2723" y="1613"/>
                  <a:pt x="2721" y="1613"/>
                  <a:pt x="2719" y="1613"/>
                </a:cubicBezTo>
                <a:cubicBezTo>
                  <a:pt x="2717" y="1613"/>
                  <a:pt x="2714" y="1613"/>
                  <a:pt x="2712" y="1613"/>
                </a:cubicBezTo>
                <a:cubicBezTo>
                  <a:pt x="2619" y="1613"/>
                  <a:pt x="2532" y="1577"/>
                  <a:pt x="2465" y="1513"/>
                </a:cubicBezTo>
                <a:cubicBezTo>
                  <a:pt x="2398" y="1448"/>
                  <a:pt x="2358" y="1358"/>
                  <a:pt x="2360" y="1266"/>
                </a:cubicBezTo>
                <a:cubicBezTo>
                  <a:pt x="2360" y="1169"/>
                  <a:pt x="2398" y="1075"/>
                  <a:pt x="2465" y="1006"/>
                </a:cubicBezTo>
                <a:cubicBezTo>
                  <a:pt x="2530" y="938"/>
                  <a:pt x="2619" y="898"/>
                  <a:pt x="2713" y="898"/>
                </a:cubicBezTo>
                <a:close/>
                <a:moveTo>
                  <a:pt x="3349" y="1492"/>
                </a:moveTo>
                <a:cubicBezTo>
                  <a:pt x="3394" y="1525"/>
                  <a:pt x="3436" y="1563"/>
                  <a:pt x="3472" y="1606"/>
                </a:cubicBezTo>
                <a:cubicBezTo>
                  <a:pt x="3493" y="1632"/>
                  <a:pt x="3503" y="1665"/>
                  <a:pt x="3503" y="1698"/>
                </a:cubicBezTo>
                <a:cubicBezTo>
                  <a:pt x="3505" y="1740"/>
                  <a:pt x="3488" y="1780"/>
                  <a:pt x="3456" y="1808"/>
                </a:cubicBezTo>
                <a:cubicBezTo>
                  <a:pt x="3425" y="1835"/>
                  <a:pt x="3385" y="1851"/>
                  <a:pt x="3344" y="1851"/>
                </a:cubicBezTo>
                <a:cubicBezTo>
                  <a:pt x="3304" y="1851"/>
                  <a:pt x="3265" y="1837"/>
                  <a:pt x="3238" y="1811"/>
                </a:cubicBezTo>
                <a:cubicBezTo>
                  <a:pt x="3206" y="1783"/>
                  <a:pt x="3191" y="1745"/>
                  <a:pt x="3193" y="1705"/>
                </a:cubicBezTo>
                <a:cubicBezTo>
                  <a:pt x="3193" y="1655"/>
                  <a:pt x="3243" y="1584"/>
                  <a:pt x="3349" y="1494"/>
                </a:cubicBezTo>
                <a:lnTo>
                  <a:pt x="3349" y="1492"/>
                </a:lnTo>
                <a:close/>
                <a:moveTo>
                  <a:pt x="3356" y="1"/>
                </a:moveTo>
                <a:cubicBezTo>
                  <a:pt x="3197" y="1"/>
                  <a:pt x="3040" y="34"/>
                  <a:pt x="2892" y="96"/>
                </a:cubicBezTo>
                <a:cubicBezTo>
                  <a:pt x="2741" y="159"/>
                  <a:pt x="2601" y="247"/>
                  <a:pt x="2481" y="360"/>
                </a:cubicBezTo>
                <a:cubicBezTo>
                  <a:pt x="2361" y="471"/>
                  <a:pt x="2266" y="605"/>
                  <a:pt x="2200" y="752"/>
                </a:cubicBezTo>
                <a:cubicBezTo>
                  <a:pt x="2132" y="902"/>
                  <a:pt x="2097" y="1061"/>
                  <a:pt x="2097" y="1225"/>
                </a:cubicBezTo>
                <a:cubicBezTo>
                  <a:pt x="2097" y="1500"/>
                  <a:pt x="2214" y="1697"/>
                  <a:pt x="2445" y="1815"/>
                </a:cubicBezTo>
                <a:lnTo>
                  <a:pt x="2446" y="1815"/>
                </a:lnTo>
                <a:cubicBezTo>
                  <a:pt x="2488" y="1837"/>
                  <a:pt x="2531" y="1855"/>
                  <a:pt x="2576" y="1868"/>
                </a:cubicBezTo>
                <a:cubicBezTo>
                  <a:pt x="2651" y="1881"/>
                  <a:pt x="2724" y="1887"/>
                  <a:pt x="2799" y="1889"/>
                </a:cubicBezTo>
                <a:cubicBezTo>
                  <a:pt x="2875" y="1893"/>
                  <a:pt x="2929" y="1912"/>
                  <a:pt x="2960" y="1945"/>
                </a:cubicBezTo>
                <a:cubicBezTo>
                  <a:pt x="2991" y="1979"/>
                  <a:pt x="3009" y="2035"/>
                  <a:pt x="3016" y="2117"/>
                </a:cubicBezTo>
                <a:cubicBezTo>
                  <a:pt x="3047" y="2117"/>
                  <a:pt x="3078" y="2118"/>
                  <a:pt x="3108" y="2122"/>
                </a:cubicBezTo>
                <a:cubicBezTo>
                  <a:pt x="3134" y="2125"/>
                  <a:pt x="3158" y="2132"/>
                  <a:pt x="3182" y="2141"/>
                </a:cubicBezTo>
                <a:cubicBezTo>
                  <a:pt x="3213" y="2129"/>
                  <a:pt x="3248" y="2122"/>
                  <a:pt x="3283" y="2122"/>
                </a:cubicBezTo>
                <a:cubicBezTo>
                  <a:pt x="3316" y="2122"/>
                  <a:pt x="3349" y="2130"/>
                  <a:pt x="3378" y="2146"/>
                </a:cubicBezTo>
                <a:cubicBezTo>
                  <a:pt x="3385" y="2144"/>
                  <a:pt x="3392" y="2141"/>
                  <a:pt x="3399" y="2137"/>
                </a:cubicBezTo>
                <a:cubicBezTo>
                  <a:pt x="3422" y="2125"/>
                  <a:pt x="3448" y="2118"/>
                  <a:pt x="3474" y="2117"/>
                </a:cubicBezTo>
                <a:cubicBezTo>
                  <a:pt x="3476" y="2116"/>
                  <a:pt x="3479" y="2116"/>
                  <a:pt x="3481" y="2116"/>
                </a:cubicBezTo>
                <a:cubicBezTo>
                  <a:pt x="3508" y="2116"/>
                  <a:pt x="3533" y="2125"/>
                  <a:pt x="3555" y="2143"/>
                </a:cubicBezTo>
                <a:cubicBezTo>
                  <a:pt x="3581" y="2120"/>
                  <a:pt x="3616" y="2108"/>
                  <a:pt x="3651" y="2106"/>
                </a:cubicBezTo>
                <a:cubicBezTo>
                  <a:pt x="3661" y="2106"/>
                  <a:pt x="3672" y="2108"/>
                  <a:pt x="3680" y="2111"/>
                </a:cubicBezTo>
                <a:lnTo>
                  <a:pt x="3691" y="2117"/>
                </a:lnTo>
                <a:cubicBezTo>
                  <a:pt x="3708" y="2033"/>
                  <a:pt x="3731" y="1973"/>
                  <a:pt x="3758" y="1938"/>
                </a:cubicBezTo>
                <a:cubicBezTo>
                  <a:pt x="3788" y="1901"/>
                  <a:pt x="3836" y="1882"/>
                  <a:pt x="3908" y="1881"/>
                </a:cubicBezTo>
                <a:cubicBezTo>
                  <a:pt x="3979" y="1875"/>
                  <a:pt x="4048" y="1868"/>
                  <a:pt x="4119" y="1856"/>
                </a:cubicBezTo>
                <a:cubicBezTo>
                  <a:pt x="4282" y="1822"/>
                  <a:pt x="4427" y="1723"/>
                  <a:pt x="4517" y="1582"/>
                </a:cubicBezTo>
                <a:cubicBezTo>
                  <a:pt x="4581" y="1480"/>
                  <a:pt x="4614" y="1360"/>
                  <a:pt x="4612" y="1240"/>
                </a:cubicBezTo>
                <a:cubicBezTo>
                  <a:pt x="4614" y="1072"/>
                  <a:pt x="4579" y="907"/>
                  <a:pt x="4510" y="754"/>
                </a:cubicBezTo>
                <a:cubicBezTo>
                  <a:pt x="4442" y="603"/>
                  <a:pt x="4348" y="468"/>
                  <a:pt x="4230" y="355"/>
                </a:cubicBezTo>
                <a:cubicBezTo>
                  <a:pt x="4112" y="242"/>
                  <a:pt x="3977" y="154"/>
                  <a:pt x="3826" y="93"/>
                </a:cubicBezTo>
                <a:cubicBezTo>
                  <a:pt x="3682" y="32"/>
                  <a:pt x="3526" y="1"/>
                  <a:pt x="3368" y="1"/>
                </a:cubicBezTo>
                <a:cubicBezTo>
                  <a:pt x="3364" y="1"/>
                  <a:pt x="3360" y="1"/>
                  <a:pt x="3356" y="1"/>
                </a:cubicBezTo>
                <a:close/>
                <a:moveTo>
                  <a:pt x="3101" y="2228"/>
                </a:moveTo>
                <a:cubicBezTo>
                  <a:pt x="3054" y="2228"/>
                  <a:pt x="3031" y="2250"/>
                  <a:pt x="3031" y="2294"/>
                </a:cubicBezTo>
                <a:lnTo>
                  <a:pt x="3031" y="2394"/>
                </a:lnTo>
                <a:lnTo>
                  <a:pt x="3156" y="2394"/>
                </a:lnTo>
                <a:lnTo>
                  <a:pt x="3156" y="2294"/>
                </a:lnTo>
                <a:cubicBezTo>
                  <a:pt x="3156" y="2250"/>
                  <a:pt x="3139" y="2228"/>
                  <a:pt x="3101" y="2228"/>
                </a:cubicBezTo>
                <a:close/>
                <a:moveTo>
                  <a:pt x="3270" y="2227"/>
                </a:moveTo>
                <a:cubicBezTo>
                  <a:pt x="3241" y="2227"/>
                  <a:pt x="3219" y="2253"/>
                  <a:pt x="3222" y="2283"/>
                </a:cubicBezTo>
                <a:lnTo>
                  <a:pt x="3222" y="2394"/>
                </a:lnTo>
                <a:lnTo>
                  <a:pt x="3333" y="2394"/>
                </a:lnTo>
                <a:lnTo>
                  <a:pt x="3333" y="2294"/>
                </a:lnTo>
                <a:cubicBezTo>
                  <a:pt x="3335" y="2275"/>
                  <a:pt x="3331" y="2257"/>
                  <a:pt x="3326" y="2240"/>
                </a:cubicBezTo>
                <a:cubicBezTo>
                  <a:pt x="3321" y="2233"/>
                  <a:pt x="3304" y="2228"/>
                  <a:pt x="3278" y="2228"/>
                </a:cubicBezTo>
                <a:cubicBezTo>
                  <a:pt x="3275" y="2227"/>
                  <a:pt x="3272" y="2227"/>
                  <a:pt x="3270" y="2227"/>
                </a:cubicBezTo>
                <a:close/>
                <a:moveTo>
                  <a:pt x="3460" y="2228"/>
                </a:moveTo>
                <a:cubicBezTo>
                  <a:pt x="3422" y="2228"/>
                  <a:pt x="3404" y="2250"/>
                  <a:pt x="3404" y="2294"/>
                </a:cubicBezTo>
                <a:lnTo>
                  <a:pt x="3404" y="2394"/>
                </a:lnTo>
                <a:lnTo>
                  <a:pt x="3514" y="2394"/>
                </a:lnTo>
                <a:lnTo>
                  <a:pt x="3514" y="2294"/>
                </a:lnTo>
                <a:cubicBezTo>
                  <a:pt x="3515" y="2276"/>
                  <a:pt x="3514" y="2257"/>
                  <a:pt x="3507" y="2242"/>
                </a:cubicBezTo>
                <a:cubicBezTo>
                  <a:pt x="3503" y="2233"/>
                  <a:pt x="3486" y="2228"/>
                  <a:pt x="3460" y="2228"/>
                </a:cubicBezTo>
                <a:close/>
                <a:moveTo>
                  <a:pt x="3651" y="2228"/>
                </a:moveTo>
                <a:cubicBezTo>
                  <a:pt x="3611" y="2228"/>
                  <a:pt x="3590" y="2250"/>
                  <a:pt x="3590" y="2294"/>
                </a:cubicBezTo>
                <a:lnTo>
                  <a:pt x="3590" y="2394"/>
                </a:lnTo>
                <a:lnTo>
                  <a:pt x="3706" y="2394"/>
                </a:lnTo>
                <a:lnTo>
                  <a:pt x="3706" y="2294"/>
                </a:lnTo>
                <a:cubicBezTo>
                  <a:pt x="3706" y="2250"/>
                  <a:pt x="3691" y="2228"/>
                  <a:pt x="3651" y="2228"/>
                </a:cubicBezTo>
                <a:close/>
                <a:moveTo>
                  <a:pt x="3590" y="2485"/>
                </a:moveTo>
                <a:lnTo>
                  <a:pt x="3590" y="2566"/>
                </a:lnTo>
                <a:cubicBezTo>
                  <a:pt x="3590" y="2620"/>
                  <a:pt x="3607" y="2646"/>
                  <a:pt x="3640" y="2646"/>
                </a:cubicBezTo>
                <a:cubicBezTo>
                  <a:pt x="3684" y="2646"/>
                  <a:pt x="3706" y="2620"/>
                  <a:pt x="3706" y="2566"/>
                </a:cubicBezTo>
                <a:lnTo>
                  <a:pt x="3706" y="2485"/>
                </a:lnTo>
                <a:close/>
                <a:moveTo>
                  <a:pt x="3031" y="2485"/>
                </a:moveTo>
                <a:lnTo>
                  <a:pt x="3031" y="2566"/>
                </a:lnTo>
                <a:cubicBezTo>
                  <a:pt x="3031" y="2623"/>
                  <a:pt x="3054" y="2651"/>
                  <a:pt x="3101" y="2651"/>
                </a:cubicBezTo>
                <a:cubicBezTo>
                  <a:pt x="3139" y="2651"/>
                  <a:pt x="3156" y="2623"/>
                  <a:pt x="3156" y="2566"/>
                </a:cubicBezTo>
                <a:lnTo>
                  <a:pt x="3156" y="2485"/>
                </a:lnTo>
                <a:close/>
                <a:moveTo>
                  <a:pt x="3222" y="2485"/>
                </a:moveTo>
                <a:lnTo>
                  <a:pt x="3222" y="2566"/>
                </a:lnTo>
                <a:cubicBezTo>
                  <a:pt x="3222" y="2623"/>
                  <a:pt x="3241" y="2651"/>
                  <a:pt x="3278" y="2651"/>
                </a:cubicBezTo>
                <a:cubicBezTo>
                  <a:pt x="3314" y="2651"/>
                  <a:pt x="3333" y="2623"/>
                  <a:pt x="3333" y="2566"/>
                </a:cubicBezTo>
                <a:lnTo>
                  <a:pt x="3333" y="2485"/>
                </a:lnTo>
                <a:close/>
                <a:moveTo>
                  <a:pt x="3404" y="2485"/>
                </a:moveTo>
                <a:lnTo>
                  <a:pt x="3404" y="2566"/>
                </a:lnTo>
                <a:cubicBezTo>
                  <a:pt x="3404" y="2623"/>
                  <a:pt x="3420" y="2651"/>
                  <a:pt x="3449" y="2651"/>
                </a:cubicBezTo>
                <a:cubicBezTo>
                  <a:pt x="3493" y="2651"/>
                  <a:pt x="3514" y="2623"/>
                  <a:pt x="3514" y="2566"/>
                </a:cubicBezTo>
                <a:lnTo>
                  <a:pt x="3514" y="2485"/>
                </a:lnTo>
                <a:close/>
                <a:moveTo>
                  <a:pt x="4005" y="1969"/>
                </a:moveTo>
                <a:cubicBezTo>
                  <a:pt x="3904" y="1969"/>
                  <a:pt x="3840" y="1985"/>
                  <a:pt x="3816" y="2014"/>
                </a:cubicBezTo>
                <a:cubicBezTo>
                  <a:pt x="3790" y="2045"/>
                  <a:pt x="3777" y="2113"/>
                  <a:pt x="3777" y="2221"/>
                </a:cubicBezTo>
                <a:lnTo>
                  <a:pt x="3777" y="2538"/>
                </a:lnTo>
                <a:cubicBezTo>
                  <a:pt x="3777" y="2603"/>
                  <a:pt x="3769" y="2648"/>
                  <a:pt x="3753" y="2675"/>
                </a:cubicBezTo>
                <a:cubicBezTo>
                  <a:pt x="3736" y="2701"/>
                  <a:pt x="3705" y="2715"/>
                  <a:pt x="3661" y="2715"/>
                </a:cubicBezTo>
                <a:cubicBezTo>
                  <a:pt x="3630" y="2715"/>
                  <a:pt x="3599" y="2708"/>
                  <a:pt x="3571" y="2694"/>
                </a:cubicBezTo>
                <a:cubicBezTo>
                  <a:pt x="3538" y="2712"/>
                  <a:pt x="3501" y="2721"/>
                  <a:pt x="3465" y="2721"/>
                </a:cubicBezTo>
                <a:cubicBezTo>
                  <a:pt x="3436" y="2719"/>
                  <a:pt x="3404" y="2710"/>
                  <a:pt x="3378" y="2694"/>
                </a:cubicBezTo>
                <a:cubicBezTo>
                  <a:pt x="3350" y="2707"/>
                  <a:pt x="3319" y="2714"/>
                  <a:pt x="3288" y="2715"/>
                </a:cubicBezTo>
                <a:cubicBezTo>
                  <a:pt x="3253" y="2714"/>
                  <a:pt x="3219" y="2707"/>
                  <a:pt x="3187" y="2694"/>
                </a:cubicBezTo>
                <a:cubicBezTo>
                  <a:pt x="3076" y="2694"/>
                  <a:pt x="3010" y="2688"/>
                  <a:pt x="2988" y="2674"/>
                </a:cubicBezTo>
                <a:cubicBezTo>
                  <a:pt x="2967" y="2658"/>
                  <a:pt x="2955" y="2613"/>
                  <a:pt x="2955" y="2540"/>
                </a:cubicBezTo>
                <a:lnTo>
                  <a:pt x="2955" y="2250"/>
                </a:lnTo>
                <a:cubicBezTo>
                  <a:pt x="2955" y="2144"/>
                  <a:pt x="2943" y="2078"/>
                  <a:pt x="2917" y="2051"/>
                </a:cubicBezTo>
                <a:cubicBezTo>
                  <a:pt x="2892" y="2021"/>
                  <a:pt x="2832" y="2004"/>
                  <a:pt x="2734" y="1997"/>
                </a:cubicBezTo>
                <a:lnTo>
                  <a:pt x="2734" y="2304"/>
                </a:lnTo>
                <a:cubicBezTo>
                  <a:pt x="2734" y="2491"/>
                  <a:pt x="2793" y="2649"/>
                  <a:pt x="2913" y="2778"/>
                </a:cubicBezTo>
                <a:cubicBezTo>
                  <a:pt x="3025" y="2900"/>
                  <a:pt x="3185" y="2969"/>
                  <a:pt x="3350" y="2969"/>
                </a:cubicBezTo>
                <a:cubicBezTo>
                  <a:pt x="3355" y="2969"/>
                  <a:pt x="3359" y="2969"/>
                  <a:pt x="3363" y="2969"/>
                </a:cubicBezTo>
                <a:lnTo>
                  <a:pt x="3364" y="2967"/>
                </a:lnTo>
                <a:cubicBezTo>
                  <a:pt x="3569" y="2967"/>
                  <a:pt x="3727" y="2899"/>
                  <a:pt x="3838" y="2766"/>
                </a:cubicBezTo>
                <a:cubicBezTo>
                  <a:pt x="3949" y="2632"/>
                  <a:pt x="4005" y="2460"/>
                  <a:pt x="4005" y="2252"/>
                </a:cubicBezTo>
                <a:lnTo>
                  <a:pt x="4005" y="1969"/>
                </a:lnTo>
                <a:close/>
                <a:moveTo>
                  <a:pt x="3743" y="2895"/>
                </a:moveTo>
                <a:cubicBezTo>
                  <a:pt x="3687" y="2895"/>
                  <a:pt x="3655" y="2977"/>
                  <a:pt x="3715" y="3010"/>
                </a:cubicBezTo>
                <a:lnTo>
                  <a:pt x="4156" y="3233"/>
                </a:lnTo>
                <a:cubicBezTo>
                  <a:pt x="4163" y="3235"/>
                  <a:pt x="4171" y="3237"/>
                  <a:pt x="4178" y="3237"/>
                </a:cubicBezTo>
                <a:cubicBezTo>
                  <a:pt x="4233" y="3237"/>
                  <a:pt x="4264" y="3160"/>
                  <a:pt x="4211" y="3125"/>
                </a:cubicBezTo>
                <a:lnTo>
                  <a:pt x="3770" y="2901"/>
                </a:lnTo>
                <a:cubicBezTo>
                  <a:pt x="3761" y="2897"/>
                  <a:pt x="3752" y="2895"/>
                  <a:pt x="3743" y="2895"/>
                </a:cubicBezTo>
                <a:close/>
                <a:moveTo>
                  <a:pt x="3193" y="3007"/>
                </a:moveTo>
                <a:cubicBezTo>
                  <a:pt x="3123" y="3007"/>
                  <a:pt x="3068" y="3062"/>
                  <a:pt x="3068" y="3132"/>
                </a:cubicBezTo>
                <a:cubicBezTo>
                  <a:pt x="3068" y="3201"/>
                  <a:pt x="3123" y="3257"/>
                  <a:pt x="3193" y="3257"/>
                </a:cubicBezTo>
                <a:lnTo>
                  <a:pt x="3404" y="3257"/>
                </a:lnTo>
                <a:cubicBezTo>
                  <a:pt x="3474" y="3257"/>
                  <a:pt x="3529" y="3201"/>
                  <a:pt x="3529" y="3132"/>
                </a:cubicBezTo>
                <a:cubicBezTo>
                  <a:pt x="3529" y="3062"/>
                  <a:pt x="3474" y="3007"/>
                  <a:pt x="3404" y="3007"/>
                </a:cubicBezTo>
                <a:close/>
                <a:moveTo>
                  <a:pt x="2975" y="2903"/>
                </a:moveTo>
                <a:cubicBezTo>
                  <a:pt x="2965" y="2903"/>
                  <a:pt x="2955" y="2905"/>
                  <a:pt x="2946" y="2910"/>
                </a:cubicBezTo>
                <a:lnTo>
                  <a:pt x="2483" y="3163"/>
                </a:lnTo>
                <a:cubicBezTo>
                  <a:pt x="2421" y="3197"/>
                  <a:pt x="2454" y="3280"/>
                  <a:pt x="2511" y="3280"/>
                </a:cubicBezTo>
                <a:cubicBezTo>
                  <a:pt x="2521" y="3280"/>
                  <a:pt x="2531" y="3278"/>
                  <a:pt x="2542" y="3272"/>
                </a:cubicBezTo>
                <a:lnTo>
                  <a:pt x="3005" y="3019"/>
                </a:lnTo>
                <a:cubicBezTo>
                  <a:pt x="3035" y="3002"/>
                  <a:pt x="3045" y="2965"/>
                  <a:pt x="3029" y="2936"/>
                </a:cubicBezTo>
                <a:cubicBezTo>
                  <a:pt x="3019" y="2914"/>
                  <a:pt x="2997" y="2903"/>
                  <a:pt x="2975" y="2903"/>
                </a:cubicBezTo>
                <a:close/>
                <a:moveTo>
                  <a:pt x="3205" y="3304"/>
                </a:moveTo>
                <a:cubicBezTo>
                  <a:pt x="3135" y="3304"/>
                  <a:pt x="3078" y="3359"/>
                  <a:pt x="3078" y="3429"/>
                </a:cubicBezTo>
                <a:cubicBezTo>
                  <a:pt x="3080" y="3498"/>
                  <a:pt x="3135" y="3554"/>
                  <a:pt x="3205" y="3554"/>
                </a:cubicBezTo>
                <a:lnTo>
                  <a:pt x="3415" y="3554"/>
                </a:lnTo>
                <a:cubicBezTo>
                  <a:pt x="3484" y="3554"/>
                  <a:pt x="3540" y="3498"/>
                  <a:pt x="3540" y="3429"/>
                </a:cubicBezTo>
                <a:cubicBezTo>
                  <a:pt x="3540" y="3359"/>
                  <a:pt x="3484" y="3304"/>
                  <a:pt x="3415" y="3304"/>
                </a:cubicBezTo>
                <a:close/>
                <a:moveTo>
                  <a:pt x="3424" y="3593"/>
                </a:moveTo>
                <a:cubicBezTo>
                  <a:pt x="3422" y="3593"/>
                  <a:pt x="3420" y="3593"/>
                  <a:pt x="3418" y="3593"/>
                </a:cubicBezTo>
                <a:lnTo>
                  <a:pt x="3208" y="3593"/>
                </a:lnTo>
                <a:cubicBezTo>
                  <a:pt x="3139" y="3593"/>
                  <a:pt x="3083" y="3649"/>
                  <a:pt x="3083" y="3718"/>
                </a:cubicBezTo>
                <a:cubicBezTo>
                  <a:pt x="3083" y="3788"/>
                  <a:pt x="3139" y="3843"/>
                  <a:pt x="3208" y="3843"/>
                </a:cubicBezTo>
                <a:lnTo>
                  <a:pt x="3418" y="3843"/>
                </a:lnTo>
                <a:cubicBezTo>
                  <a:pt x="3420" y="3844"/>
                  <a:pt x="3422" y="3844"/>
                  <a:pt x="3424" y="3844"/>
                </a:cubicBezTo>
                <a:cubicBezTo>
                  <a:pt x="3493" y="3844"/>
                  <a:pt x="3550" y="3788"/>
                  <a:pt x="3550" y="3718"/>
                </a:cubicBezTo>
                <a:cubicBezTo>
                  <a:pt x="3550" y="3649"/>
                  <a:pt x="3493" y="3593"/>
                  <a:pt x="3424" y="3593"/>
                </a:cubicBezTo>
                <a:close/>
                <a:moveTo>
                  <a:pt x="3231" y="4520"/>
                </a:moveTo>
                <a:cubicBezTo>
                  <a:pt x="3161" y="4520"/>
                  <a:pt x="3104" y="4575"/>
                  <a:pt x="3104" y="4645"/>
                </a:cubicBezTo>
                <a:cubicBezTo>
                  <a:pt x="3104" y="4715"/>
                  <a:pt x="3161" y="4772"/>
                  <a:pt x="3231" y="4772"/>
                </a:cubicBezTo>
                <a:cubicBezTo>
                  <a:pt x="3232" y="4772"/>
                  <a:pt x="3233" y="4772"/>
                  <a:pt x="3234" y="4772"/>
                </a:cubicBezTo>
                <a:lnTo>
                  <a:pt x="3444" y="4772"/>
                </a:lnTo>
                <a:cubicBezTo>
                  <a:pt x="3445" y="4772"/>
                  <a:pt x="3446" y="4772"/>
                  <a:pt x="3447" y="4772"/>
                </a:cubicBezTo>
                <a:cubicBezTo>
                  <a:pt x="3517" y="4772"/>
                  <a:pt x="3576" y="4715"/>
                  <a:pt x="3576" y="4645"/>
                </a:cubicBezTo>
                <a:cubicBezTo>
                  <a:pt x="3576" y="4575"/>
                  <a:pt x="3517" y="4520"/>
                  <a:pt x="3447" y="4520"/>
                </a:cubicBezTo>
                <a:cubicBezTo>
                  <a:pt x="3446" y="4520"/>
                  <a:pt x="3445" y="4520"/>
                  <a:pt x="3444" y="4520"/>
                </a:cubicBezTo>
                <a:lnTo>
                  <a:pt x="3234" y="4520"/>
                </a:lnTo>
                <a:cubicBezTo>
                  <a:pt x="3233" y="4520"/>
                  <a:pt x="3232" y="4520"/>
                  <a:pt x="3231" y="4520"/>
                </a:cubicBezTo>
                <a:close/>
                <a:moveTo>
                  <a:pt x="3245" y="4817"/>
                </a:moveTo>
                <a:cubicBezTo>
                  <a:pt x="3177" y="4819"/>
                  <a:pt x="3120" y="4874"/>
                  <a:pt x="3120" y="4944"/>
                </a:cubicBezTo>
                <a:cubicBezTo>
                  <a:pt x="3120" y="5011"/>
                  <a:pt x="3177" y="5069"/>
                  <a:pt x="3245" y="5069"/>
                </a:cubicBezTo>
                <a:lnTo>
                  <a:pt x="3456" y="5069"/>
                </a:lnTo>
                <a:cubicBezTo>
                  <a:pt x="3526" y="5069"/>
                  <a:pt x="3581" y="5011"/>
                  <a:pt x="3581" y="4944"/>
                </a:cubicBezTo>
                <a:cubicBezTo>
                  <a:pt x="3581" y="4874"/>
                  <a:pt x="3526" y="4819"/>
                  <a:pt x="3456" y="4817"/>
                </a:cubicBezTo>
                <a:close/>
                <a:moveTo>
                  <a:pt x="3250" y="5107"/>
                </a:moveTo>
                <a:cubicBezTo>
                  <a:pt x="3180" y="5107"/>
                  <a:pt x="3125" y="5164"/>
                  <a:pt x="3125" y="5232"/>
                </a:cubicBezTo>
                <a:cubicBezTo>
                  <a:pt x="3125" y="5301"/>
                  <a:pt x="3180" y="5358"/>
                  <a:pt x="3250" y="5358"/>
                </a:cubicBezTo>
                <a:lnTo>
                  <a:pt x="3460" y="5358"/>
                </a:lnTo>
                <a:cubicBezTo>
                  <a:pt x="3528" y="5355"/>
                  <a:pt x="3580" y="5299"/>
                  <a:pt x="3580" y="5232"/>
                </a:cubicBezTo>
                <a:cubicBezTo>
                  <a:pt x="3580" y="5166"/>
                  <a:pt x="3528" y="5110"/>
                  <a:pt x="3460" y="5107"/>
                </a:cubicBezTo>
                <a:close/>
                <a:moveTo>
                  <a:pt x="3257" y="5412"/>
                </a:moveTo>
                <a:cubicBezTo>
                  <a:pt x="3187" y="5412"/>
                  <a:pt x="3132" y="5468"/>
                  <a:pt x="3132" y="5537"/>
                </a:cubicBezTo>
                <a:cubicBezTo>
                  <a:pt x="3132" y="5607"/>
                  <a:pt x="3187" y="5662"/>
                  <a:pt x="3257" y="5662"/>
                </a:cubicBezTo>
                <a:lnTo>
                  <a:pt x="3469" y="5662"/>
                </a:lnTo>
                <a:cubicBezTo>
                  <a:pt x="3538" y="5662"/>
                  <a:pt x="3593" y="5607"/>
                  <a:pt x="3593" y="5537"/>
                </a:cubicBezTo>
                <a:cubicBezTo>
                  <a:pt x="3593" y="5468"/>
                  <a:pt x="3538" y="5412"/>
                  <a:pt x="3469" y="5412"/>
                </a:cubicBezTo>
                <a:close/>
                <a:moveTo>
                  <a:pt x="3482" y="5733"/>
                </a:moveTo>
                <a:cubicBezTo>
                  <a:pt x="3480" y="5733"/>
                  <a:pt x="3478" y="5733"/>
                  <a:pt x="3475" y="5733"/>
                </a:cubicBezTo>
                <a:lnTo>
                  <a:pt x="3265" y="5733"/>
                </a:lnTo>
                <a:cubicBezTo>
                  <a:pt x="3196" y="5733"/>
                  <a:pt x="3140" y="5789"/>
                  <a:pt x="3140" y="5858"/>
                </a:cubicBezTo>
                <a:cubicBezTo>
                  <a:pt x="3140" y="5928"/>
                  <a:pt x="3196" y="5983"/>
                  <a:pt x="3265" y="5983"/>
                </a:cubicBezTo>
                <a:lnTo>
                  <a:pt x="3475" y="5983"/>
                </a:lnTo>
                <a:cubicBezTo>
                  <a:pt x="3478" y="5983"/>
                  <a:pt x="3480" y="5983"/>
                  <a:pt x="3482" y="5983"/>
                </a:cubicBezTo>
                <a:cubicBezTo>
                  <a:pt x="3550" y="5983"/>
                  <a:pt x="3607" y="5927"/>
                  <a:pt x="3607" y="5858"/>
                </a:cubicBezTo>
                <a:cubicBezTo>
                  <a:pt x="3607" y="5789"/>
                  <a:pt x="3550" y="5733"/>
                  <a:pt x="3482" y="5733"/>
                </a:cubicBezTo>
                <a:close/>
                <a:moveTo>
                  <a:pt x="5263" y="3234"/>
                </a:moveTo>
                <a:cubicBezTo>
                  <a:pt x="4944" y="3234"/>
                  <a:pt x="4164" y="3279"/>
                  <a:pt x="3934" y="3302"/>
                </a:cubicBezTo>
                <a:lnTo>
                  <a:pt x="3937" y="3302"/>
                </a:lnTo>
                <a:cubicBezTo>
                  <a:pt x="3744" y="3319"/>
                  <a:pt x="3831" y="3357"/>
                  <a:pt x="3835" y="3484"/>
                </a:cubicBezTo>
                <a:cubicBezTo>
                  <a:pt x="3840" y="3611"/>
                  <a:pt x="3675" y="3552"/>
                  <a:pt x="3649" y="3623"/>
                </a:cubicBezTo>
                <a:cubicBezTo>
                  <a:pt x="3573" y="3835"/>
                  <a:pt x="3538" y="4060"/>
                  <a:pt x="3550" y="4286"/>
                </a:cubicBezTo>
                <a:cubicBezTo>
                  <a:pt x="3529" y="4244"/>
                  <a:pt x="3486" y="4217"/>
                  <a:pt x="3439" y="4217"/>
                </a:cubicBezTo>
                <a:lnTo>
                  <a:pt x="3227" y="4217"/>
                </a:lnTo>
                <a:cubicBezTo>
                  <a:pt x="3187" y="4217"/>
                  <a:pt x="3149" y="4237"/>
                  <a:pt x="3127" y="4270"/>
                </a:cubicBezTo>
                <a:cubicBezTo>
                  <a:pt x="3123" y="4314"/>
                  <a:pt x="3121" y="4357"/>
                  <a:pt x="3116" y="4400"/>
                </a:cubicBezTo>
                <a:cubicBezTo>
                  <a:pt x="3137" y="4442"/>
                  <a:pt x="3180" y="4468"/>
                  <a:pt x="3227" y="4468"/>
                </a:cubicBezTo>
                <a:lnTo>
                  <a:pt x="3439" y="4468"/>
                </a:lnTo>
                <a:cubicBezTo>
                  <a:pt x="3491" y="4468"/>
                  <a:pt x="3538" y="4435"/>
                  <a:pt x="3555" y="4385"/>
                </a:cubicBezTo>
                <a:cubicBezTo>
                  <a:pt x="3554" y="4352"/>
                  <a:pt x="3550" y="4321"/>
                  <a:pt x="3550" y="4288"/>
                </a:cubicBezTo>
                <a:lnTo>
                  <a:pt x="3550" y="4288"/>
                </a:lnTo>
                <a:cubicBezTo>
                  <a:pt x="3566" y="4317"/>
                  <a:pt x="3567" y="4354"/>
                  <a:pt x="3555" y="4385"/>
                </a:cubicBezTo>
                <a:cubicBezTo>
                  <a:pt x="3607" y="5018"/>
                  <a:pt x="3921" y="5598"/>
                  <a:pt x="4045" y="5759"/>
                </a:cubicBezTo>
                <a:cubicBezTo>
                  <a:pt x="4182" y="5937"/>
                  <a:pt x="4420" y="6025"/>
                  <a:pt x="4606" y="6025"/>
                </a:cubicBezTo>
                <a:cubicBezTo>
                  <a:pt x="4658" y="6025"/>
                  <a:pt x="4706" y="6018"/>
                  <a:pt x="4746" y="6004"/>
                </a:cubicBezTo>
                <a:cubicBezTo>
                  <a:pt x="4900" y="5950"/>
                  <a:pt x="5096" y="5706"/>
                  <a:pt x="4971" y="5319"/>
                </a:cubicBezTo>
                <a:cubicBezTo>
                  <a:pt x="4965" y="5297"/>
                  <a:pt x="4955" y="5287"/>
                  <a:pt x="4943" y="5287"/>
                </a:cubicBezTo>
                <a:cubicBezTo>
                  <a:pt x="4895" y="5287"/>
                  <a:pt x="4815" y="5448"/>
                  <a:pt x="4763" y="5607"/>
                </a:cubicBezTo>
                <a:cubicBezTo>
                  <a:pt x="4728" y="5714"/>
                  <a:pt x="4625" y="5744"/>
                  <a:pt x="4522" y="5744"/>
                </a:cubicBezTo>
                <a:cubicBezTo>
                  <a:pt x="4434" y="5744"/>
                  <a:pt x="4347" y="5722"/>
                  <a:pt x="4302" y="5707"/>
                </a:cubicBezTo>
                <a:cubicBezTo>
                  <a:pt x="4218" y="5681"/>
                  <a:pt x="3974" y="5466"/>
                  <a:pt x="4175" y="5466"/>
                </a:cubicBezTo>
                <a:cubicBezTo>
                  <a:pt x="4211" y="5466"/>
                  <a:pt x="4261" y="5473"/>
                  <a:pt x="4329" y="5489"/>
                </a:cubicBezTo>
                <a:cubicBezTo>
                  <a:pt x="4380" y="5501"/>
                  <a:pt x="4426" y="5506"/>
                  <a:pt x="4469" y="5506"/>
                </a:cubicBezTo>
                <a:cubicBezTo>
                  <a:pt x="4807" y="5506"/>
                  <a:pt x="4926" y="5169"/>
                  <a:pt x="4937" y="5003"/>
                </a:cubicBezTo>
                <a:cubicBezTo>
                  <a:pt x="4943" y="4912"/>
                  <a:pt x="4893" y="4715"/>
                  <a:pt x="4845" y="4715"/>
                </a:cubicBezTo>
                <a:cubicBezTo>
                  <a:pt x="4829" y="4715"/>
                  <a:pt x="4813" y="4738"/>
                  <a:pt x="4800" y="4794"/>
                </a:cubicBezTo>
                <a:cubicBezTo>
                  <a:pt x="4729" y="5088"/>
                  <a:pt x="4674" y="5315"/>
                  <a:pt x="4445" y="5315"/>
                </a:cubicBezTo>
                <a:cubicBezTo>
                  <a:pt x="4403" y="5315"/>
                  <a:pt x="4355" y="5307"/>
                  <a:pt x="4300" y="5291"/>
                </a:cubicBezTo>
                <a:cubicBezTo>
                  <a:pt x="4177" y="5254"/>
                  <a:pt x="4020" y="5128"/>
                  <a:pt x="4108" y="5128"/>
                </a:cubicBezTo>
                <a:cubicBezTo>
                  <a:pt x="4121" y="5128"/>
                  <a:pt x="4139" y="5130"/>
                  <a:pt x="4163" y="5136"/>
                </a:cubicBezTo>
                <a:cubicBezTo>
                  <a:pt x="4205" y="5147"/>
                  <a:pt x="4246" y="5152"/>
                  <a:pt x="4285" y="5152"/>
                </a:cubicBezTo>
                <a:cubicBezTo>
                  <a:pt x="4666" y="5152"/>
                  <a:pt x="4884" y="4670"/>
                  <a:pt x="4827" y="4237"/>
                </a:cubicBezTo>
                <a:cubicBezTo>
                  <a:pt x="4814" y="4136"/>
                  <a:pt x="4789" y="4096"/>
                  <a:pt x="4761" y="4096"/>
                </a:cubicBezTo>
                <a:cubicBezTo>
                  <a:pt x="4704" y="4096"/>
                  <a:pt x="4639" y="4269"/>
                  <a:pt x="4654" y="4416"/>
                </a:cubicBezTo>
                <a:cubicBezTo>
                  <a:pt x="4674" y="4610"/>
                  <a:pt x="4490" y="4894"/>
                  <a:pt x="4243" y="4894"/>
                </a:cubicBezTo>
                <a:cubicBezTo>
                  <a:pt x="4215" y="4894"/>
                  <a:pt x="4187" y="4891"/>
                  <a:pt x="4158" y="4883"/>
                </a:cubicBezTo>
                <a:cubicBezTo>
                  <a:pt x="4037" y="4851"/>
                  <a:pt x="3828" y="4573"/>
                  <a:pt x="3867" y="4573"/>
                </a:cubicBezTo>
                <a:cubicBezTo>
                  <a:pt x="3869" y="4573"/>
                  <a:pt x="3871" y="4573"/>
                  <a:pt x="3873" y="4574"/>
                </a:cubicBezTo>
                <a:cubicBezTo>
                  <a:pt x="3968" y="4607"/>
                  <a:pt x="4051" y="4621"/>
                  <a:pt x="4126" y="4621"/>
                </a:cubicBezTo>
                <a:cubicBezTo>
                  <a:pt x="4555" y="4621"/>
                  <a:pt x="4672" y="4140"/>
                  <a:pt x="4737" y="3882"/>
                </a:cubicBezTo>
                <a:cubicBezTo>
                  <a:pt x="4749" y="3833"/>
                  <a:pt x="4715" y="3800"/>
                  <a:pt x="4668" y="3800"/>
                </a:cubicBezTo>
                <a:cubicBezTo>
                  <a:pt x="4615" y="3800"/>
                  <a:pt x="4546" y="3842"/>
                  <a:pt x="4506" y="3951"/>
                </a:cubicBezTo>
                <a:cubicBezTo>
                  <a:pt x="4398" y="4248"/>
                  <a:pt x="4316" y="4373"/>
                  <a:pt x="4140" y="4373"/>
                </a:cubicBezTo>
                <a:cubicBezTo>
                  <a:pt x="4054" y="4373"/>
                  <a:pt x="3947" y="4344"/>
                  <a:pt x="3803" y="4291"/>
                </a:cubicBezTo>
                <a:cubicBezTo>
                  <a:pt x="3682" y="4246"/>
                  <a:pt x="3752" y="4107"/>
                  <a:pt x="3880" y="4107"/>
                </a:cubicBezTo>
                <a:cubicBezTo>
                  <a:pt x="3884" y="4107"/>
                  <a:pt x="3888" y="4107"/>
                  <a:pt x="3892" y="4107"/>
                </a:cubicBezTo>
                <a:cubicBezTo>
                  <a:pt x="3905" y="4108"/>
                  <a:pt x="3918" y="4109"/>
                  <a:pt x="3931" y="4109"/>
                </a:cubicBezTo>
                <a:cubicBezTo>
                  <a:pt x="4242" y="4109"/>
                  <a:pt x="4529" y="3854"/>
                  <a:pt x="4616" y="3689"/>
                </a:cubicBezTo>
                <a:cubicBezTo>
                  <a:pt x="4695" y="3539"/>
                  <a:pt x="4604" y="3497"/>
                  <a:pt x="4519" y="3497"/>
                </a:cubicBezTo>
                <a:cubicBezTo>
                  <a:pt x="4471" y="3497"/>
                  <a:pt x="4425" y="3510"/>
                  <a:pt x="4411" y="3524"/>
                </a:cubicBezTo>
                <a:cubicBezTo>
                  <a:pt x="4229" y="3713"/>
                  <a:pt x="4128" y="3821"/>
                  <a:pt x="3970" y="3885"/>
                </a:cubicBezTo>
                <a:cubicBezTo>
                  <a:pt x="3935" y="3900"/>
                  <a:pt x="3908" y="3906"/>
                  <a:pt x="3886" y="3906"/>
                </a:cubicBezTo>
                <a:cubicBezTo>
                  <a:pt x="3811" y="3906"/>
                  <a:pt x="3815" y="3827"/>
                  <a:pt x="3878" y="3753"/>
                </a:cubicBezTo>
                <a:cubicBezTo>
                  <a:pt x="3960" y="3658"/>
                  <a:pt x="4024" y="3538"/>
                  <a:pt x="4187" y="3484"/>
                </a:cubicBezTo>
                <a:cubicBezTo>
                  <a:pt x="4353" y="3429"/>
                  <a:pt x="4558" y="3413"/>
                  <a:pt x="4764" y="3413"/>
                </a:cubicBezTo>
                <a:cubicBezTo>
                  <a:pt x="4982" y="3413"/>
                  <a:pt x="5201" y="3431"/>
                  <a:pt x="5378" y="3439"/>
                </a:cubicBezTo>
                <a:cubicBezTo>
                  <a:pt x="5386" y="3439"/>
                  <a:pt x="5393" y="3440"/>
                  <a:pt x="5401" y="3440"/>
                </a:cubicBezTo>
                <a:cubicBezTo>
                  <a:pt x="5640" y="3440"/>
                  <a:pt x="5532" y="3255"/>
                  <a:pt x="5378" y="3238"/>
                </a:cubicBezTo>
                <a:cubicBezTo>
                  <a:pt x="5354" y="3235"/>
                  <a:pt x="5315" y="3234"/>
                  <a:pt x="5263" y="3234"/>
                </a:cubicBezTo>
                <a:close/>
                <a:moveTo>
                  <a:pt x="1442" y="3222"/>
                </a:moveTo>
                <a:cubicBezTo>
                  <a:pt x="1437" y="3222"/>
                  <a:pt x="1432" y="3222"/>
                  <a:pt x="1428" y="3222"/>
                </a:cubicBezTo>
                <a:lnTo>
                  <a:pt x="1429" y="3224"/>
                </a:lnTo>
                <a:cubicBezTo>
                  <a:pt x="1275" y="3227"/>
                  <a:pt x="1155" y="3416"/>
                  <a:pt x="1415" y="3423"/>
                </a:cubicBezTo>
                <a:cubicBezTo>
                  <a:pt x="1747" y="3432"/>
                  <a:pt x="2238" y="3418"/>
                  <a:pt x="2556" y="3554"/>
                </a:cubicBezTo>
                <a:cubicBezTo>
                  <a:pt x="2710" y="3620"/>
                  <a:pt x="2762" y="3741"/>
                  <a:pt x="2835" y="3842"/>
                </a:cubicBezTo>
                <a:cubicBezTo>
                  <a:pt x="2889" y="3918"/>
                  <a:pt x="2888" y="3993"/>
                  <a:pt x="2822" y="3993"/>
                </a:cubicBezTo>
                <a:cubicBezTo>
                  <a:pt x="2800" y="3993"/>
                  <a:pt x="2772" y="3985"/>
                  <a:pt x="2736" y="3967"/>
                </a:cubicBezTo>
                <a:cubicBezTo>
                  <a:pt x="2592" y="3890"/>
                  <a:pt x="2500" y="3777"/>
                  <a:pt x="2337" y="3576"/>
                </a:cubicBezTo>
                <a:cubicBezTo>
                  <a:pt x="2323" y="3559"/>
                  <a:pt x="2270" y="3541"/>
                  <a:pt x="2219" y="3541"/>
                </a:cubicBezTo>
                <a:cubicBezTo>
                  <a:pt x="2143" y="3541"/>
                  <a:pt x="2069" y="3581"/>
                  <a:pt x="2130" y="3725"/>
                </a:cubicBezTo>
                <a:cubicBezTo>
                  <a:pt x="2205" y="3901"/>
                  <a:pt x="2481" y="4191"/>
                  <a:pt x="2797" y="4192"/>
                </a:cubicBezTo>
                <a:cubicBezTo>
                  <a:pt x="2927" y="4192"/>
                  <a:pt x="2993" y="4343"/>
                  <a:pt x="2868" y="4380"/>
                </a:cubicBezTo>
                <a:cubicBezTo>
                  <a:pt x="2743" y="4417"/>
                  <a:pt x="2646" y="4438"/>
                  <a:pt x="2568" y="4438"/>
                </a:cubicBezTo>
                <a:cubicBezTo>
                  <a:pt x="2378" y="4438"/>
                  <a:pt x="2305" y="4311"/>
                  <a:pt x="2217" y="3993"/>
                </a:cubicBezTo>
                <a:cubicBezTo>
                  <a:pt x="2186" y="3877"/>
                  <a:pt x="2117" y="3831"/>
                  <a:pt x="2065" y="3831"/>
                </a:cubicBezTo>
                <a:cubicBezTo>
                  <a:pt x="2023" y="3831"/>
                  <a:pt x="1992" y="3861"/>
                  <a:pt x="2000" y="3908"/>
                </a:cubicBezTo>
                <a:cubicBezTo>
                  <a:pt x="2046" y="4178"/>
                  <a:pt x="2128" y="4686"/>
                  <a:pt x="2577" y="4686"/>
                </a:cubicBezTo>
                <a:cubicBezTo>
                  <a:pt x="2639" y="4686"/>
                  <a:pt x="2707" y="4676"/>
                  <a:pt x="2783" y="4656"/>
                </a:cubicBezTo>
                <a:cubicBezTo>
                  <a:pt x="2785" y="4655"/>
                  <a:pt x="2786" y="4655"/>
                  <a:pt x="2788" y="4655"/>
                </a:cubicBezTo>
                <a:cubicBezTo>
                  <a:pt x="2828" y="4655"/>
                  <a:pt x="2604" y="4918"/>
                  <a:pt x="2486" y="4942"/>
                </a:cubicBezTo>
                <a:cubicBezTo>
                  <a:pt x="2466" y="4946"/>
                  <a:pt x="2445" y="4948"/>
                  <a:pt x="2426" y="4948"/>
                </a:cubicBezTo>
                <a:cubicBezTo>
                  <a:pt x="2177" y="4948"/>
                  <a:pt x="2008" y="4640"/>
                  <a:pt x="2044" y="4442"/>
                </a:cubicBezTo>
                <a:cubicBezTo>
                  <a:pt x="2069" y="4297"/>
                  <a:pt x="2016" y="4119"/>
                  <a:pt x="1960" y="4119"/>
                </a:cubicBezTo>
                <a:cubicBezTo>
                  <a:pt x="1935" y="4119"/>
                  <a:pt x="1908" y="4157"/>
                  <a:pt x="1889" y="4255"/>
                </a:cubicBezTo>
                <a:cubicBezTo>
                  <a:pt x="1802" y="4692"/>
                  <a:pt x="1989" y="5200"/>
                  <a:pt x="2378" y="5200"/>
                </a:cubicBezTo>
                <a:cubicBezTo>
                  <a:pt x="2406" y="5200"/>
                  <a:pt x="2435" y="5197"/>
                  <a:pt x="2465" y="5192"/>
                </a:cubicBezTo>
                <a:cubicBezTo>
                  <a:pt x="2484" y="5189"/>
                  <a:pt x="2499" y="5187"/>
                  <a:pt x="2510" y="5187"/>
                </a:cubicBezTo>
                <a:cubicBezTo>
                  <a:pt x="2611" y="5187"/>
                  <a:pt x="2446" y="5306"/>
                  <a:pt x="2321" y="5336"/>
                </a:cubicBezTo>
                <a:cubicBezTo>
                  <a:pt x="2279" y="5346"/>
                  <a:pt x="2241" y="5350"/>
                  <a:pt x="2207" y="5350"/>
                </a:cubicBezTo>
                <a:cubicBezTo>
                  <a:pt x="1965" y="5350"/>
                  <a:pt x="1926" y="5114"/>
                  <a:pt x="1877" y="4808"/>
                </a:cubicBezTo>
                <a:cubicBezTo>
                  <a:pt x="1868" y="4750"/>
                  <a:pt x="1854" y="4727"/>
                  <a:pt x="1838" y="4727"/>
                </a:cubicBezTo>
                <a:cubicBezTo>
                  <a:pt x="1792" y="4727"/>
                  <a:pt x="1731" y="4915"/>
                  <a:pt x="1731" y="5004"/>
                </a:cubicBezTo>
                <a:cubicBezTo>
                  <a:pt x="1730" y="5175"/>
                  <a:pt x="1826" y="5537"/>
                  <a:pt x="2181" y="5537"/>
                </a:cubicBezTo>
                <a:cubicBezTo>
                  <a:pt x="2212" y="5537"/>
                  <a:pt x="2246" y="5535"/>
                  <a:pt x="2281" y="5529"/>
                </a:cubicBezTo>
                <a:cubicBezTo>
                  <a:pt x="2334" y="5520"/>
                  <a:pt x="2375" y="5516"/>
                  <a:pt x="2407" y="5516"/>
                </a:cubicBezTo>
                <a:cubicBezTo>
                  <a:pt x="2643" y="5516"/>
                  <a:pt x="2377" y="5726"/>
                  <a:pt x="2292" y="5749"/>
                </a:cubicBezTo>
                <a:cubicBezTo>
                  <a:pt x="2255" y="5758"/>
                  <a:pt x="2190" y="5770"/>
                  <a:pt x="2121" y="5770"/>
                </a:cubicBezTo>
                <a:cubicBezTo>
                  <a:pt x="2009" y="5770"/>
                  <a:pt x="1886" y="5739"/>
                  <a:pt x="1856" y="5615"/>
                </a:cubicBezTo>
                <a:cubicBezTo>
                  <a:pt x="1817" y="5452"/>
                  <a:pt x="1750" y="5285"/>
                  <a:pt x="1704" y="5285"/>
                </a:cubicBezTo>
                <a:cubicBezTo>
                  <a:pt x="1693" y="5285"/>
                  <a:pt x="1684" y="5294"/>
                  <a:pt x="1676" y="5313"/>
                </a:cubicBezTo>
                <a:cubicBezTo>
                  <a:pt x="1528" y="5688"/>
                  <a:pt x="1700" y="5945"/>
                  <a:pt x="1846" y="6009"/>
                </a:cubicBezTo>
                <a:cubicBezTo>
                  <a:pt x="1894" y="6031"/>
                  <a:pt x="1956" y="6042"/>
                  <a:pt x="2023" y="6042"/>
                </a:cubicBezTo>
                <a:cubicBezTo>
                  <a:pt x="2194" y="6042"/>
                  <a:pt x="2404" y="5970"/>
                  <a:pt x="2535" y="5818"/>
                </a:cubicBezTo>
                <a:cubicBezTo>
                  <a:pt x="2672" y="5659"/>
                  <a:pt x="3042" y="5060"/>
                  <a:pt x="3114" y="4400"/>
                </a:cubicBezTo>
                <a:cubicBezTo>
                  <a:pt x="3104" y="4383"/>
                  <a:pt x="3099" y="4364"/>
                  <a:pt x="3099" y="4345"/>
                </a:cubicBezTo>
                <a:cubicBezTo>
                  <a:pt x="3099" y="4319"/>
                  <a:pt x="3108" y="4293"/>
                  <a:pt x="3123" y="4272"/>
                </a:cubicBezTo>
                <a:cubicBezTo>
                  <a:pt x="3127" y="4217"/>
                  <a:pt x="3127" y="4163"/>
                  <a:pt x="3123" y="4107"/>
                </a:cubicBezTo>
                <a:lnTo>
                  <a:pt x="3123" y="4107"/>
                </a:lnTo>
                <a:cubicBezTo>
                  <a:pt x="3146" y="4133"/>
                  <a:pt x="3180" y="4149"/>
                  <a:pt x="3215" y="4149"/>
                </a:cubicBezTo>
                <a:lnTo>
                  <a:pt x="3427" y="4149"/>
                </a:lnTo>
                <a:cubicBezTo>
                  <a:pt x="3495" y="4145"/>
                  <a:pt x="3547" y="4092"/>
                  <a:pt x="3547" y="4024"/>
                </a:cubicBezTo>
                <a:cubicBezTo>
                  <a:pt x="3547" y="3956"/>
                  <a:pt x="3495" y="3901"/>
                  <a:pt x="3427" y="3899"/>
                </a:cubicBezTo>
                <a:lnTo>
                  <a:pt x="3215" y="3899"/>
                </a:lnTo>
                <a:cubicBezTo>
                  <a:pt x="3173" y="3899"/>
                  <a:pt x="3134" y="3920"/>
                  <a:pt x="3111" y="3956"/>
                </a:cubicBezTo>
                <a:cubicBezTo>
                  <a:pt x="3116" y="4007"/>
                  <a:pt x="3121" y="4057"/>
                  <a:pt x="3123" y="4107"/>
                </a:cubicBezTo>
                <a:cubicBezTo>
                  <a:pt x="3102" y="4085"/>
                  <a:pt x="3092" y="4055"/>
                  <a:pt x="3090" y="4024"/>
                </a:cubicBezTo>
                <a:cubicBezTo>
                  <a:pt x="3092" y="4000"/>
                  <a:pt x="3099" y="3977"/>
                  <a:pt x="3111" y="3958"/>
                </a:cubicBezTo>
                <a:cubicBezTo>
                  <a:pt x="3101" y="3880"/>
                  <a:pt x="3085" y="3805"/>
                  <a:pt x="3064" y="3731"/>
                </a:cubicBezTo>
                <a:cubicBezTo>
                  <a:pt x="3043" y="3658"/>
                  <a:pt x="2884" y="3703"/>
                  <a:pt x="2896" y="3578"/>
                </a:cubicBezTo>
                <a:cubicBezTo>
                  <a:pt x="2908" y="3453"/>
                  <a:pt x="2995" y="3422"/>
                  <a:pt x="2811" y="3390"/>
                </a:cubicBezTo>
                <a:cubicBezTo>
                  <a:pt x="2562" y="3346"/>
                  <a:pt x="1642" y="3222"/>
                  <a:pt x="1442" y="3222"/>
                </a:cubicBezTo>
                <a:close/>
                <a:moveTo>
                  <a:pt x="1474" y="3450"/>
                </a:moveTo>
                <a:cubicBezTo>
                  <a:pt x="1458" y="3450"/>
                  <a:pt x="1436" y="3456"/>
                  <a:pt x="1405" y="3469"/>
                </a:cubicBezTo>
                <a:cubicBezTo>
                  <a:pt x="1278" y="3522"/>
                  <a:pt x="1372" y="3630"/>
                  <a:pt x="1261" y="3810"/>
                </a:cubicBezTo>
                <a:cubicBezTo>
                  <a:pt x="777" y="4598"/>
                  <a:pt x="605" y="5393"/>
                  <a:pt x="530" y="5598"/>
                </a:cubicBezTo>
                <a:cubicBezTo>
                  <a:pt x="470" y="5770"/>
                  <a:pt x="230" y="5813"/>
                  <a:pt x="296" y="5987"/>
                </a:cubicBezTo>
                <a:cubicBezTo>
                  <a:pt x="316" y="6043"/>
                  <a:pt x="380" y="6085"/>
                  <a:pt x="432" y="6085"/>
                </a:cubicBezTo>
                <a:cubicBezTo>
                  <a:pt x="466" y="6085"/>
                  <a:pt x="495" y="6069"/>
                  <a:pt x="506" y="6028"/>
                </a:cubicBezTo>
                <a:cubicBezTo>
                  <a:pt x="516" y="5992"/>
                  <a:pt x="561" y="5963"/>
                  <a:pt x="595" y="5963"/>
                </a:cubicBezTo>
                <a:cubicBezTo>
                  <a:pt x="610" y="5963"/>
                  <a:pt x="623" y="5968"/>
                  <a:pt x="629" y="5982"/>
                </a:cubicBezTo>
                <a:cubicBezTo>
                  <a:pt x="654" y="6040"/>
                  <a:pt x="692" y="6067"/>
                  <a:pt x="731" y="6067"/>
                </a:cubicBezTo>
                <a:cubicBezTo>
                  <a:pt x="771" y="6067"/>
                  <a:pt x="813" y="6039"/>
                  <a:pt x="843" y="5985"/>
                </a:cubicBezTo>
                <a:cubicBezTo>
                  <a:pt x="917" y="5855"/>
                  <a:pt x="749" y="5864"/>
                  <a:pt x="784" y="5667"/>
                </a:cubicBezTo>
                <a:cubicBezTo>
                  <a:pt x="903" y="4984"/>
                  <a:pt x="1289" y="4005"/>
                  <a:pt x="1504" y="3866"/>
                </a:cubicBezTo>
                <a:cubicBezTo>
                  <a:pt x="1704" y="3737"/>
                  <a:pt x="1734" y="3575"/>
                  <a:pt x="1601" y="3575"/>
                </a:cubicBezTo>
                <a:cubicBezTo>
                  <a:pt x="1595" y="3575"/>
                  <a:pt x="1590" y="3576"/>
                  <a:pt x="1584" y="3576"/>
                </a:cubicBezTo>
                <a:cubicBezTo>
                  <a:pt x="1581" y="3576"/>
                  <a:pt x="1578" y="3577"/>
                  <a:pt x="1575" y="3577"/>
                </a:cubicBezTo>
                <a:cubicBezTo>
                  <a:pt x="1487" y="3577"/>
                  <a:pt x="1551" y="3450"/>
                  <a:pt x="1474" y="3450"/>
                </a:cubicBezTo>
                <a:close/>
                <a:moveTo>
                  <a:pt x="5314" y="3469"/>
                </a:moveTo>
                <a:cubicBezTo>
                  <a:pt x="5236" y="3469"/>
                  <a:pt x="5299" y="3596"/>
                  <a:pt x="5211" y="3596"/>
                </a:cubicBezTo>
                <a:cubicBezTo>
                  <a:pt x="5208" y="3596"/>
                  <a:pt x="5205" y="3595"/>
                  <a:pt x="5202" y="3595"/>
                </a:cubicBezTo>
                <a:cubicBezTo>
                  <a:pt x="5196" y="3595"/>
                  <a:pt x="5191" y="3594"/>
                  <a:pt x="5185" y="3594"/>
                </a:cubicBezTo>
                <a:cubicBezTo>
                  <a:pt x="5052" y="3594"/>
                  <a:pt x="5084" y="3757"/>
                  <a:pt x="5282" y="3885"/>
                </a:cubicBezTo>
                <a:cubicBezTo>
                  <a:pt x="5497" y="4024"/>
                  <a:pt x="5883" y="5003"/>
                  <a:pt x="6004" y="5688"/>
                </a:cubicBezTo>
                <a:cubicBezTo>
                  <a:pt x="6037" y="5883"/>
                  <a:pt x="5869" y="5874"/>
                  <a:pt x="5943" y="6004"/>
                </a:cubicBezTo>
                <a:cubicBezTo>
                  <a:pt x="5973" y="6058"/>
                  <a:pt x="6015" y="6087"/>
                  <a:pt x="6056" y="6087"/>
                </a:cubicBezTo>
                <a:cubicBezTo>
                  <a:pt x="6095" y="6087"/>
                  <a:pt x="6133" y="6060"/>
                  <a:pt x="6159" y="6002"/>
                </a:cubicBezTo>
                <a:cubicBezTo>
                  <a:pt x="6164" y="5988"/>
                  <a:pt x="6177" y="5982"/>
                  <a:pt x="6192" y="5982"/>
                </a:cubicBezTo>
                <a:cubicBezTo>
                  <a:pt x="6225" y="5982"/>
                  <a:pt x="6270" y="6012"/>
                  <a:pt x="6280" y="6047"/>
                </a:cubicBezTo>
                <a:cubicBezTo>
                  <a:pt x="6292" y="6088"/>
                  <a:pt x="6321" y="6105"/>
                  <a:pt x="6354" y="6105"/>
                </a:cubicBezTo>
                <a:cubicBezTo>
                  <a:pt x="6407" y="6105"/>
                  <a:pt x="6471" y="6063"/>
                  <a:pt x="6492" y="6006"/>
                </a:cubicBezTo>
                <a:cubicBezTo>
                  <a:pt x="6558" y="5834"/>
                  <a:pt x="6316" y="5789"/>
                  <a:pt x="6256" y="5617"/>
                </a:cubicBezTo>
                <a:cubicBezTo>
                  <a:pt x="6183" y="5412"/>
                  <a:pt x="6009" y="4617"/>
                  <a:pt x="5525" y="3831"/>
                </a:cubicBezTo>
                <a:cubicBezTo>
                  <a:pt x="5414" y="3649"/>
                  <a:pt x="5508" y="3541"/>
                  <a:pt x="5383" y="3488"/>
                </a:cubicBezTo>
                <a:cubicBezTo>
                  <a:pt x="5352" y="3475"/>
                  <a:pt x="5330" y="3469"/>
                  <a:pt x="5314" y="3469"/>
                </a:cubicBezTo>
                <a:close/>
                <a:moveTo>
                  <a:pt x="3286" y="6034"/>
                </a:moveTo>
                <a:cubicBezTo>
                  <a:pt x="3219" y="6034"/>
                  <a:pt x="3161" y="6089"/>
                  <a:pt x="3161" y="6159"/>
                </a:cubicBezTo>
                <a:cubicBezTo>
                  <a:pt x="3161" y="6228"/>
                  <a:pt x="3219" y="6284"/>
                  <a:pt x="3286" y="6284"/>
                </a:cubicBezTo>
                <a:lnTo>
                  <a:pt x="3498" y="6284"/>
                </a:lnTo>
                <a:cubicBezTo>
                  <a:pt x="3567" y="6284"/>
                  <a:pt x="3623" y="6228"/>
                  <a:pt x="3623" y="6159"/>
                </a:cubicBezTo>
                <a:cubicBezTo>
                  <a:pt x="3623" y="6089"/>
                  <a:pt x="3567" y="6034"/>
                  <a:pt x="3498" y="6034"/>
                </a:cubicBezTo>
                <a:close/>
                <a:moveTo>
                  <a:pt x="3300" y="6315"/>
                </a:moveTo>
                <a:cubicBezTo>
                  <a:pt x="3231" y="6315"/>
                  <a:pt x="3175" y="6372"/>
                  <a:pt x="3175" y="6441"/>
                </a:cubicBezTo>
                <a:cubicBezTo>
                  <a:pt x="3175" y="6509"/>
                  <a:pt x="3231" y="6566"/>
                  <a:pt x="3300" y="6566"/>
                </a:cubicBezTo>
                <a:lnTo>
                  <a:pt x="3512" y="6566"/>
                </a:lnTo>
                <a:cubicBezTo>
                  <a:pt x="3581" y="6566"/>
                  <a:pt x="3637" y="6509"/>
                  <a:pt x="3637" y="6441"/>
                </a:cubicBezTo>
                <a:cubicBezTo>
                  <a:pt x="3637" y="6372"/>
                  <a:pt x="3581" y="6315"/>
                  <a:pt x="3512" y="6315"/>
                </a:cubicBezTo>
                <a:close/>
                <a:moveTo>
                  <a:pt x="2907" y="7166"/>
                </a:moveTo>
                <a:cubicBezTo>
                  <a:pt x="2954" y="7166"/>
                  <a:pt x="3065" y="7240"/>
                  <a:pt x="3173" y="7351"/>
                </a:cubicBezTo>
                <a:cubicBezTo>
                  <a:pt x="3298" y="7479"/>
                  <a:pt x="3377" y="7608"/>
                  <a:pt x="3345" y="7637"/>
                </a:cubicBezTo>
                <a:cubicBezTo>
                  <a:pt x="3341" y="7642"/>
                  <a:pt x="3335" y="7644"/>
                  <a:pt x="3326" y="7644"/>
                </a:cubicBezTo>
                <a:cubicBezTo>
                  <a:pt x="3279" y="7644"/>
                  <a:pt x="3171" y="7570"/>
                  <a:pt x="3062" y="7460"/>
                </a:cubicBezTo>
                <a:cubicBezTo>
                  <a:pt x="2936" y="7332"/>
                  <a:pt x="2859" y="7203"/>
                  <a:pt x="2889" y="7172"/>
                </a:cubicBezTo>
                <a:cubicBezTo>
                  <a:pt x="2893" y="7168"/>
                  <a:pt x="2899" y="7166"/>
                  <a:pt x="2907" y="7166"/>
                </a:cubicBezTo>
                <a:close/>
                <a:moveTo>
                  <a:pt x="4037" y="7169"/>
                </a:moveTo>
                <a:cubicBezTo>
                  <a:pt x="4046" y="7169"/>
                  <a:pt x="4052" y="7171"/>
                  <a:pt x="4057" y="7176"/>
                </a:cubicBezTo>
                <a:cubicBezTo>
                  <a:pt x="4086" y="7205"/>
                  <a:pt x="4008" y="7333"/>
                  <a:pt x="3883" y="7462"/>
                </a:cubicBezTo>
                <a:cubicBezTo>
                  <a:pt x="3775" y="7570"/>
                  <a:pt x="3666" y="7644"/>
                  <a:pt x="3618" y="7644"/>
                </a:cubicBezTo>
                <a:cubicBezTo>
                  <a:pt x="3609" y="7644"/>
                  <a:pt x="3603" y="7642"/>
                  <a:pt x="3599" y="7637"/>
                </a:cubicBezTo>
                <a:cubicBezTo>
                  <a:pt x="3567" y="7608"/>
                  <a:pt x="3646" y="7479"/>
                  <a:pt x="3772" y="7351"/>
                </a:cubicBezTo>
                <a:cubicBezTo>
                  <a:pt x="3879" y="7243"/>
                  <a:pt x="3988" y="7169"/>
                  <a:pt x="4037" y="7169"/>
                </a:cubicBezTo>
                <a:close/>
                <a:moveTo>
                  <a:pt x="3004" y="7721"/>
                </a:moveTo>
                <a:cubicBezTo>
                  <a:pt x="3033" y="7721"/>
                  <a:pt x="3062" y="7727"/>
                  <a:pt x="3090" y="7741"/>
                </a:cubicBezTo>
                <a:cubicBezTo>
                  <a:pt x="3177" y="7785"/>
                  <a:pt x="3215" y="7882"/>
                  <a:pt x="3177" y="7958"/>
                </a:cubicBezTo>
                <a:cubicBezTo>
                  <a:pt x="3151" y="8010"/>
                  <a:pt x="3097" y="8038"/>
                  <a:pt x="3038" y="8038"/>
                </a:cubicBezTo>
                <a:cubicBezTo>
                  <a:pt x="3010" y="8038"/>
                  <a:pt x="2980" y="8031"/>
                  <a:pt x="2951" y="8017"/>
                </a:cubicBezTo>
                <a:cubicBezTo>
                  <a:pt x="2865" y="7974"/>
                  <a:pt x="2826" y="7877"/>
                  <a:pt x="2865" y="7800"/>
                </a:cubicBezTo>
                <a:cubicBezTo>
                  <a:pt x="2890" y="7750"/>
                  <a:pt x="2945" y="7721"/>
                  <a:pt x="3004" y="7721"/>
                </a:cubicBezTo>
                <a:close/>
                <a:moveTo>
                  <a:pt x="3969" y="7722"/>
                </a:moveTo>
                <a:cubicBezTo>
                  <a:pt x="3995" y="7722"/>
                  <a:pt x="4022" y="7728"/>
                  <a:pt x="4048" y="7741"/>
                </a:cubicBezTo>
                <a:cubicBezTo>
                  <a:pt x="4133" y="7781"/>
                  <a:pt x="4170" y="7884"/>
                  <a:pt x="4130" y="7969"/>
                </a:cubicBezTo>
                <a:cubicBezTo>
                  <a:pt x="4099" y="8039"/>
                  <a:pt x="4035" y="8074"/>
                  <a:pt x="3970" y="8074"/>
                </a:cubicBezTo>
                <a:cubicBezTo>
                  <a:pt x="3901" y="8074"/>
                  <a:pt x="3833" y="8035"/>
                  <a:pt x="3805" y="7958"/>
                </a:cubicBezTo>
                <a:cubicBezTo>
                  <a:pt x="3761" y="7837"/>
                  <a:pt x="3856" y="7722"/>
                  <a:pt x="3969" y="7722"/>
                </a:cubicBezTo>
                <a:close/>
                <a:moveTo>
                  <a:pt x="4280" y="6168"/>
                </a:moveTo>
                <a:cubicBezTo>
                  <a:pt x="4005" y="6168"/>
                  <a:pt x="3886" y="6499"/>
                  <a:pt x="3803" y="6587"/>
                </a:cubicBezTo>
                <a:cubicBezTo>
                  <a:pt x="3712" y="6683"/>
                  <a:pt x="3599" y="6711"/>
                  <a:pt x="3485" y="6711"/>
                </a:cubicBezTo>
                <a:cubicBezTo>
                  <a:pt x="3341" y="6711"/>
                  <a:pt x="3194" y="6667"/>
                  <a:pt x="3083" y="6660"/>
                </a:cubicBezTo>
                <a:cubicBezTo>
                  <a:pt x="2912" y="6651"/>
                  <a:pt x="2734" y="6288"/>
                  <a:pt x="2319" y="6288"/>
                </a:cubicBezTo>
                <a:cubicBezTo>
                  <a:pt x="2255" y="6288"/>
                  <a:pt x="2186" y="6297"/>
                  <a:pt x="2110" y="6316"/>
                </a:cubicBezTo>
                <a:cubicBezTo>
                  <a:pt x="1644" y="6439"/>
                  <a:pt x="1993" y="6989"/>
                  <a:pt x="2144" y="6989"/>
                </a:cubicBezTo>
                <a:cubicBezTo>
                  <a:pt x="2151" y="6989"/>
                  <a:pt x="2159" y="6988"/>
                  <a:pt x="2165" y="6985"/>
                </a:cubicBezTo>
                <a:cubicBezTo>
                  <a:pt x="2243" y="6947"/>
                  <a:pt x="2303" y="6921"/>
                  <a:pt x="2343" y="6921"/>
                </a:cubicBezTo>
                <a:cubicBezTo>
                  <a:pt x="2389" y="6921"/>
                  <a:pt x="2407" y="6957"/>
                  <a:pt x="2391" y="7054"/>
                </a:cubicBezTo>
                <a:cubicBezTo>
                  <a:pt x="2344" y="7349"/>
                  <a:pt x="2450" y="7257"/>
                  <a:pt x="2646" y="7356"/>
                </a:cubicBezTo>
                <a:cubicBezTo>
                  <a:pt x="2844" y="7455"/>
                  <a:pt x="2658" y="7542"/>
                  <a:pt x="2641" y="7715"/>
                </a:cubicBezTo>
                <a:cubicBezTo>
                  <a:pt x="2607" y="8044"/>
                  <a:pt x="2796" y="8170"/>
                  <a:pt x="2996" y="8170"/>
                </a:cubicBezTo>
                <a:cubicBezTo>
                  <a:pt x="3194" y="8170"/>
                  <a:pt x="3402" y="8047"/>
                  <a:pt x="3416" y="7875"/>
                </a:cubicBezTo>
                <a:cubicBezTo>
                  <a:pt x="3422" y="7821"/>
                  <a:pt x="3442" y="7780"/>
                  <a:pt x="3471" y="7780"/>
                </a:cubicBezTo>
                <a:cubicBezTo>
                  <a:pt x="3499" y="7780"/>
                  <a:pt x="3534" y="7819"/>
                  <a:pt x="3569" y="7922"/>
                </a:cubicBezTo>
                <a:cubicBezTo>
                  <a:pt x="3631" y="8105"/>
                  <a:pt x="3773" y="8173"/>
                  <a:pt x="3922" y="8173"/>
                </a:cubicBezTo>
                <a:cubicBezTo>
                  <a:pt x="4113" y="8173"/>
                  <a:pt x="4314" y="8060"/>
                  <a:pt x="4364" y="7929"/>
                </a:cubicBezTo>
                <a:lnTo>
                  <a:pt x="4364" y="7929"/>
                </a:lnTo>
                <a:lnTo>
                  <a:pt x="4362" y="7931"/>
                </a:lnTo>
                <a:cubicBezTo>
                  <a:pt x="4428" y="7759"/>
                  <a:pt x="4000" y="7384"/>
                  <a:pt x="4300" y="7349"/>
                </a:cubicBezTo>
                <a:cubicBezTo>
                  <a:pt x="4480" y="7323"/>
                  <a:pt x="4640" y="7143"/>
                  <a:pt x="4498" y="6974"/>
                </a:cubicBezTo>
                <a:cubicBezTo>
                  <a:pt x="4371" y="6861"/>
                  <a:pt x="4400" y="6816"/>
                  <a:pt x="4604" y="6757"/>
                </a:cubicBezTo>
                <a:cubicBezTo>
                  <a:pt x="4871" y="6681"/>
                  <a:pt x="4831" y="6306"/>
                  <a:pt x="4385" y="6183"/>
                </a:cubicBezTo>
                <a:cubicBezTo>
                  <a:pt x="4348" y="6173"/>
                  <a:pt x="4313" y="6168"/>
                  <a:pt x="4280" y="6168"/>
                </a:cubicBezTo>
                <a:close/>
                <a:moveTo>
                  <a:pt x="778" y="6088"/>
                </a:moveTo>
                <a:cubicBezTo>
                  <a:pt x="776" y="6088"/>
                  <a:pt x="773" y="6089"/>
                  <a:pt x="770" y="6089"/>
                </a:cubicBezTo>
                <a:cubicBezTo>
                  <a:pt x="625" y="6123"/>
                  <a:pt x="680" y="6194"/>
                  <a:pt x="609" y="6194"/>
                </a:cubicBezTo>
                <a:cubicBezTo>
                  <a:pt x="586" y="6194"/>
                  <a:pt x="551" y="6187"/>
                  <a:pt x="492" y="6169"/>
                </a:cubicBezTo>
                <a:cubicBezTo>
                  <a:pt x="478" y="6165"/>
                  <a:pt x="466" y="6163"/>
                  <a:pt x="455" y="6163"/>
                </a:cubicBezTo>
                <a:cubicBezTo>
                  <a:pt x="315" y="6163"/>
                  <a:pt x="424" y="6500"/>
                  <a:pt x="464" y="6613"/>
                </a:cubicBezTo>
                <a:cubicBezTo>
                  <a:pt x="640" y="7099"/>
                  <a:pt x="674" y="7995"/>
                  <a:pt x="638" y="8455"/>
                </a:cubicBezTo>
                <a:lnTo>
                  <a:pt x="640" y="8453"/>
                </a:lnTo>
                <a:lnTo>
                  <a:pt x="640" y="8453"/>
                </a:lnTo>
                <a:cubicBezTo>
                  <a:pt x="635" y="8502"/>
                  <a:pt x="642" y="8562"/>
                  <a:pt x="688" y="8562"/>
                </a:cubicBezTo>
                <a:cubicBezTo>
                  <a:pt x="709" y="8562"/>
                  <a:pt x="738" y="8550"/>
                  <a:pt x="777" y="8519"/>
                </a:cubicBezTo>
                <a:cubicBezTo>
                  <a:pt x="797" y="8502"/>
                  <a:pt x="814" y="8496"/>
                  <a:pt x="830" y="8496"/>
                </a:cubicBezTo>
                <a:cubicBezTo>
                  <a:pt x="884" y="8496"/>
                  <a:pt x="912" y="8578"/>
                  <a:pt x="955" y="8595"/>
                </a:cubicBezTo>
                <a:cubicBezTo>
                  <a:pt x="959" y="8597"/>
                  <a:pt x="964" y="8598"/>
                  <a:pt x="968" y="8598"/>
                </a:cubicBezTo>
                <a:cubicBezTo>
                  <a:pt x="1024" y="8598"/>
                  <a:pt x="1134" y="8476"/>
                  <a:pt x="966" y="8311"/>
                </a:cubicBezTo>
                <a:cubicBezTo>
                  <a:pt x="749" y="8099"/>
                  <a:pt x="846" y="6671"/>
                  <a:pt x="858" y="6412"/>
                </a:cubicBezTo>
                <a:cubicBezTo>
                  <a:pt x="863" y="6302"/>
                  <a:pt x="852" y="6088"/>
                  <a:pt x="778" y="6088"/>
                </a:cubicBezTo>
                <a:close/>
                <a:moveTo>
                  <a:pt x="6008" y="6109"/>
                </a:moveTo>
                <a:cubicBezTo>
                  <a:pt x="5935" y="6109"/>
                  <a:pt x="5924" y="6321"/>
                  <a:pt x="5929" y="6433"/>
                </a:cubicBezTo>
                <a:cubicBezTo>
                  <a:pt x="5942" y="6690"/>
                  <a:pt x="6041" y="8120"/>
                  <a:pt x="5824" y="8331"/>
                </a:cubicBezTo>
                <a:cubicBezTo>
                  <a:pt x="5654" y="8496"/>
                  <a:pt x="5766" y="8618"/>
                  <a:pt x="5822" y="8618"/>
                </a:cubicBezTo>
                <a:cubicBezTo>
                  <a:pt x="5827" y="8618"/>
                  <a:pt x="5831" y="8618"/>
                  <a:pt x="5834" y="8616"/>
                </a:cubicBezTo>
                <a:cubicBezTo>
                  <a:pt x="5876" y="8597"/>
                  <a:pt x="5905" y="8516"/>
                  <a:pt x="5959" y="8516"/>
                </a:cubicBezTo>
                <a:cubicBezTo>
                  <a:pt x="5974" y="8516"/>
                  <a:pt x="5991" y="8522"/>
                  <a:pt x="6011" y="8538"/>
                </a:cubicBezTo>
                <a:cubicBezTo>
                  <a:pt x="6050" y="8570"/>
                  <a:pt x="6079" y="8582"/>
                  <a:pt x="6100" y="8582"/>
                </a:cubicBezTo>
                <a:cubicBezTo>
                  <a:pt x="6146" y="8582"/>
                  <a:pt x="6153" y="8521"/>
                  <a:pt x="6150" y="8474"/>
                </a:cubicBezTo>
                <a:cubicBezTo>
                  <a:pt x="6113" y="8014"/>
                  <a:pt x="6146" y="7120"/>
                  <a:pt x="6323" y="6634"/>
                </a:cubicBezTo>
                <a:cubicBezTo>
                  <a:pt x="6365" y="6520"/>
                  <a:pt x="6473" y="6182"/>
                  <a:pt x="6332" y="6182"/>
                </a:cubicBezTo>
                <a:cubicBezTo>
                  <a:pt x="6322" y="6182"/>
                  <a:pt x="6309" y="6184"/>
                  <a:pt x="6296" y="6188"/>
                </a:cubicBezTo>
                <a:cubicBezTo>
                  <a:pt x="6237" y="6206"/>
                  <a:pt x="6201" y="6213"/>
                  <a:pt x="6179" y="6213"/>
                </a:cubicBezTo>
                <a:cubicBezTo>
                  <a:pt x="6108" y="6213"/>
                  <a:pt x="6163" y="6143"/>
                  <a:pt x="6018" y="6110"/>
                </a:cubicBezTo>
                <a:cubicBezTo>
                  <a:pt x="6015" y="6109"/>
                  <a:pt x="6012" y="6109"/>
                  <a:pt x="6008" y="6109"/>
                </a:cubicBezTo>
                <a:close/>
                <a:moveTo>
                  <a:pt x="1023" y="8727"/>
                </a:moveTo>
                <a:cubicBezTo>
                  <a:pt x="987" y="8727"/>
                  <a:pt x="946" y="8764"/>
                  <a:pt x="933" y="8795"/>
                </a:cubicBezTo>
                <a:cubicBezTo>
                  <a:pt x="922" y="8818"/>
                  <a:pt x="935" y="8838"/>
                  <a:pt x="983" y="8838"/>
                </a:cubicBezTo>
                <a:cubicBezTo>
                  <a:pt x="1002" y="8838"/>
                  <a:pt x="1027" y="8835"/>
                  <a:pt x="1058" y="8828"/>
                </a:cubicBezTo>
                <a:cubicBezTo>
                  <a:pt x="1067" y="8826"/>
                  <a:pt x="1075" y="8825"/>
                  <a:pt x="1083" y="8825"/>
                </a:cubicBezTo>
                <a:cubicBezTo>
                  <a:pt x="1127" y="8825"/>
                  <a:pt x="1157" y="8857"/>
                  <a:pt x="1224" y="8963"/>
                </a:cubicBezTo>
                <a:cubicBezTo>
                  <a:pt x="1233" y="8977"/>
                  <a:pt x="1243" y="8982"/>
                  <a:pt x="1254" y="8982"/>
                </a:cubicBezTo>
                <a:cubicBezTo>
                  <a:pt x="1293" y="8982"/>
                  <a:pt x="1337" y="8902"/>
                  <a:pt x="1304" y="8854"/>
                </a:cubicBezTo>
                <a:cubicBezTo>
                  <a:pt x="1256" y="8784"/>
                  <a:pt x="1091" y="8732"/>
                  <a:pt x="1030" y="8727"/>
                </a:cubicBezTo>
                <a:cubicBezTo>
                  <a:pt x="1028" y="8727"/>
                  <a:pt x="1026" y="8727"/>
                  <a:pt x="1023" y="8727"/>
                </a:cubicBezTo>
                <a:close/>
                <a:moveTo>
                  <a:pt x="5761" y="8746"/>
                </a:moveTo>
                <a:cubicBezTo>
                  <a:pt x="5759" y="8746"/>
                  <a:pt x="5758" y="8746"/>
                  <a:pt x="5756" y="8746"/>
                </a:cubicBezTo>
                <a:cubicBezTo>
                  <a:pt x="5695" y="8753"/>
                  <a:pt x="5530" y="8803"/>
                  <a:pt x="5482" y="8873"/>
                </a:cubicBezTo>
                <a:cubicBezTo>
                  <a:pt x="5449" y="8921"/>
                  <a:pt x="5493" y="9002"/>
                  <a:pt x="5532" y="9002"/>
                </a:cubicBezTo>
                <a:cubicBezTo>
                  <a:pt x="5543" y="9002"/>
                  <a:pt x="5553" y="8996"/>
                  <a:pt x="5562" y="8982"/>
                </a:cubicBezTo>
                <a:cubicBezTo>
                  <a:pt x="5628" y="8878"/>
                  <a:pt x="5659" y="8845"/>
                  <a:pt x="5701" y="8845"/>
                </a:cubicBezTo>
                <a:cubicBezTo>
                  <a:pt x="5709" y="8845"/>
                  <a:pt x="5718" y="8846"/>
                  <a:pt x="5728" y="8849"/>
                </a:cubicBezTo>
                <a:cubicBezTo>
                  <a:pt x="5758" y="8855"/>
                  <a:pt x="5782" y="8857"/>
                  <a:pt x="5800" y="8857"/>
                </a:cubicBezTo>
                <a:cubicBezTo>
                  <a:pt x="5851" y="8857"/>
                  <a:pt x="5864" y="8838"/>
                  <a:pt x="5853" y="8814"/>
                </a:cubicBezTo>
                <a:cubicBezTo>
                  <a:pt x="5838" y="8782"/>
                  <a:pt x="5798" y="8746"/>
                  <a:pt x="5761" y="8746"/>
                </a:cubicBezTo>
                <a:close/>
                <a:moveTo>
                  <a:pt x="817" y="8574"/>
                </a:moveTo>
                <a:cubicBezTo>
                  <a:pt x="671" y="8574"/>
                  <a:pt x="495" y="8749"/>
                  <a:pt x="442" y="8861"/>
                </a:cubicBezTo>
                <a:cubicBezTo>
                  <a:pt x="353" y="9048"/>
                  <a:pt x="369" y="9079"/>
                  <a:pt x="457" y="9088"/>
                </a:cubicBezTo>
                <a:cubicBezTo>
                  <a:pt x="470" y="9089"/>
                  <a:pt x="482" y="9090"/>
                  <a:pt x="494" y="9090"/>
                </a:cubicBezTo>
                <a:cubicBezTo>
                  <a:pt x="564" y="9090"/>
                  <a:pt x="617" y="9062"/>
                  <a:pt x="640" y="8930"/>
                </a:cubicBezTo>
                <a:cubicBezTo>
                  <a:pt x="642" y="8917"/>
                  <a:pt x="646" y="8913"/>
                  <a:pt x="653" y="8913"/>
                </a:cubicBezTo>
                <a:cubicBezTo>
                  <a:pt x="667" y="8913"/>
                  <a:pt x="689" y="8931"/>
                  <a:pt x="721" y="8939"/>
                </a:cubicBezTo>
                <a:cubicBezTo>
                  <a:pt x="727" y="8940"/>
                  <a:pt x="732" y="8940"/>
                  <a:pt x="738" y="8940"/>
                </a:cubicBezTo>
                <a:cubicBezTo>
                  <a:pt x="777" y="8940"/>
                  <a:pt x="811" y="8914"/>
                  <a:pt x="822" y="8876"/>
                </a:cubicBezTo>
                <a:cubicBezTo>
                  <a:pt x="827" y="8854"/>
                  <a:pt x="830" y="8765"/>
                  <a:pt x="852" y="8765"/>
                </a:cubicBezTo>
                <a:cubicBezTo>
                  <a:pt x="853" y="8765"/>
                  <a:pt x="853" y="8765"/>
                  <a:pt x="853" y="8765"/>
                </a:cubicBezTo>
                <a:cubicBezTo>
                  <a:pt x="859" y="8766"/>
                  <a:pt x="864" y="8766"/>
                  <a:pt x="869" y="8766"/>
                </a:cubicBezTo>
                <a:cubicBezTo>
                  <a:pt x="955" y="8766"/>
                  <a:pt x="1003" y="8690"/>
                  <a:pt x="926" y="8618"/>
                </a:cubicBezTo>
                <a:cubicBezTo>
                  <a:pt x="894" y="8587"/>
                  <a:pt x="857" y="8574"/>
                  <a:pt x="817" y="8574"/>
                </a:cubicBezTo>
                <a:close/>
                <a:moveTo>
                  <a:pt x="5969" y="8595"/>
                </a:moveTo>
                <a:cubicBezTo>
                  <a:pt x="5929" y="8595"/>
                  <a:pt x="5892" y="8608"/>
                  <a:pt x="5860" y="8639"/>
                </a:cubicBezTo>
                <a:cubicBezTo>
                  <a:pt x="5785" y="8710"/>
                  <a:pt x="5831" y="8787"/>
                  <a:pt x="5918" y="8787"/>
                </a:cubicBezTo>
                <a:cubicBezTo>
                  <a:pt x="5923" y="8787"/>
                  <a:pt x="5929" y="8787"/>
                  <a:pt x="5935" y="8786"/>
                </a:cubicBezTo>
                <a:cubicBezTo>
                  <a:pt x="5935" y="8786"/>
                  <a:pt x="5935" y="8786"/>
                  <a:pt x="5935" y="8786"/>
                </a:cubicBezTo>
                <a:cubicBezTo>
                  <a:pt x="5957" y="8786"/>
                  <a:pt x="5959" y="8875"/>
                  <a:pt x="5966" y="8897"/>
                </a:cubicBezTo>
                <a:cubicBezTo>
                  <a:pt x="5975" y="8935"/>
                  <a:pt x="6010" y="8961"/>
                  <a:pt x="6048" y="8961"/>
                </a:cubicBezTo>
                <a:cubicBezTo>
                  <a:pt x="6054" y="8961"/>
                  <a:pt x="6059" y="8961"/>
                  <a:pt x="6065" y="8960"/>
                </a:cubicBezTo>
                <a:cubicBezTo>
                  <a:pt x="6098" y="8952"/>
                  <a:pt x="6121" y="8934"/>
                  <a:pt x="6134" y="8934"/>
                </a:cubicBezTo>
                <a:cubicBezTo>
                  <a:pt x="6141" y="8934"/>
                  <a:pt x="6146" y="8938"/>
                  <a:pt x="6148" y="8951"/>
                </a:cubicBezTo>
                <a:cubicBezTo>
                  <a:pt x="6169" y="9083"/>
                  <a:pt x="6224" y="9111"/>
                  <a:pt x="6293" y="9111"/>
                </a:cubicBezTo>
                <a:cubicBezTo>
                  <a:pt x="6305" y="9111"/>
                  <a:pt x="6318" y="9110"/>
                  <a:pt x="6330" y="9109"/>
                </a:cubicBezTo>
                <a:cubicBezTo>
                  <a:pt x="6417" y="9098"/>
                  <a:pt x="6434" y="9069"/>
                  <a:pt x="6346" y="8882"/>
                </a:cubicBezTo>
                <a:cubicBezTo>
                  <a:pt x="6293" y="8770"/>
                  <a:pt x="6115" y="8595"/>
                  <a:pt x="5969" y="8595"/>
                </a:cubicBezTo>
                <a:close/>
                <a:moveTo>
                  <a:pt x="1375" y="8985"/>
                </a:moveTo>
                <a:cubicBezTo>
                  <a:pt x="1353" y="8985"/>
                  <a:pt x="1322" y="9000"/>
                  <a:pt x="1303" y="9017"/>
                </a:cubicBezTo>
                <a:cubicBezTo>
                  <a:pt x="1277" y="9039"/>
                  <a:pt x="1292" y="9041"/>
                  <a:pt x="1355" y="9081"/>
                </a:cubicBezTo>
                <a:cubicBezTo>
                  <a:pt x="1395" y="9107"/>
                  <a:pt x="1388" y="9145"/>
                  <a:pt x="1396" y="9232"/>
                </a:cubicBezTo>
                <a:cubicBezTo>
                  <a:pt x="1398" y="9252"/>
                  <a:pt x="1405" y="9259"/>
                  <a:pt x="1416" y="9259"/>
                </a:cubicBezTo>
                <a:cubicBezTo>
                  <a:pt x="1441" y="9259"/>
                  <a:pt x="1480" y="9211"/>
                  <a:pt x="1478" y="9173"/>
                </a:cubicBezTo>
                <a:cubicBezTo>
                  <a:pt x="1471" y="9090"/>
                  <a:pt x="1424" y="9013"/>
                  <a:pt x="1393" y="8991"/>
                </a:cubicBezTo>
                <a:cubicBezTo>
                  <a:pt x="1388" y="8987"/>
                  <a:pt x="1382" y="8985"/>
                  <a:pt x="1375" y="8985"/>
                </a:cubicBezTo>
                <a:close/>
                <a:moveTo>
                  <a:pt x="5411" y="9007"/>
                </a:moveTo>
                <a:cubicBezTo>
                  <a:pt x="5404" y="9007"/>
                  <a:pt x="5398" y="9008"/>
                  <a:pt x="5393" y="9012"/>
                </a:cubicBezTo>
                <a:cubicBezTo>
                  <a:pt x="5364" y="9034"/>
                  <a:pt x="5317" y="9111"/>
                  <a:pt x="5310" y="9196"/>
                </a:cubicBezTo>
                <a:cubicBezTo>
                  <a:pt x="5306" y="9233"/>
                  <a:pt x="5346" y="9282"/>
                  <a:pt x="5371" y="9282"/>
                </a:cubicBezTo>
                <a:cubicBezTo>
                  <a:pt x="5382" y="9282"/>
                  <a:pt x="5389" y="9274"/>
                  <a:pt x="5391" y="9255"/>
                </a:cubicBezTo>
                <a:cubicBezTo>
                  <a:pt x="5400" y="9168"/>
                  <a:pt x="5393" y="9128"/>
                  <a:pt x="5433" y="9102"/>
                </a:cubicBezTo>
                <a:lnTo>
                  <a:pt x="5433" y="9104"/>
                </a:lnTo>
                <a:cubicBezTo>
                  <a:pt x="5496" y="9062"/>
                  <a:pt x="5509" y="9062"/>
                  <a:pt x="5483" y="9039"/>
                </a:cubicBezTo>
                <a:cubicBezTo>
                  <a:pt x="5464" y="9021"/>
                  <a:pt x="5433" y="9007"/>
                  <a:pt x="5411" y="9007"/>
                </a:cubicBezTo>
                <a:close/>
                <a:moveTo>
                  <a:pt x="335" y="9076"/>
                </a:moveTo>
                <a:cubicBezTo>
                  <a:pt x="321" y="9076"/>
                  <a:pt x="306" y="9082"/>
                  <a:pt x="294" y="9095"/>
                </a:cubicBezTo>
                <a:lnTo>
                  <a:pt x="190" y="9277"/>
                </a:lnTo>
                <a:cubicBezTo>
                  <a:pt x="176" y="9316"/>
                  <a:pt x="207" y="9349"/>
                  <a:pt x="240" y="9349"/>
                </a:cubicBezTo>
                <a:cubicBezTo>
                  <a:pt x="255" y="9349"/>
                  <a:pt x="269" y="9343"/>
                  <a:pt x="280" y="9329"/>
                </a:cubicBezTo>
                <a:lnTo>
                  <a:pt x="386" y="9147"/>
                </a:lnTo>
                <a:cubicBezTo>
                  <a:pt x="400" y="9108"/>
                  <a:pt x="368" y="9076"/>
                  <a:pt x="335" y="9076"/>
                </a:cubicBezTo>
                <a:close/>
                <a:moveTo>
                  <a:pt x="6452" y="9095"/>
                </a:moveTo>
                <a:cubicBezTo>
                  <a:pt x="6418" y="9095"/>
                  <a:pt x="6386" y="9127"/>
                  <a:pt x="6400" y="9166"/>
                </a:cubicBezTo>
                <a:lnTo>
                  <a:pt x="6506" y="9350"/>
                </a:lnTo>
                <a:cubicBezTo>
                  <a:pt x="6517" y="9364"/>
                  <a:pt x="6531" y="9369"/>
                  <a:pt x="6545" y="9369"/>
                </a:cubicBezTo>
                <a:cubicBezTo>
                  <a:pt x="6579" y="9369"/>
                  <a:pt x="6611" y="9337"/>
                  <a:pt x="6596" y="9298"/>
                </a:cubicBezTo>
                <a:lnTo>
                  <a:pt x="6492" y="9114"/>
                </a:lnTo>
                <a:cubicBezTo>
                  <a:pt x="6480" y="9101"/>
                  <a:pt x="6466" y="9095"/>
                  <a:pt x="6452" y="9095"/>
                </a:cubicBezTo>
                <a:close/>
                <a:moveTo>
                  <a:pt x="1459" y="9255"/>
                </a:moveTo>
                <a:cubicBezTo>
                  <a:pt x="1438" y="9255"/>
                  <a:pt x="1419" y="9284"/>
                  <a:pt x="1415" y="9322"/>
                </a:cubicBezTo>
                <a:cubicBezTo>
                  <a:pt x="1414" y="9361"/>
                  <a:pt x="1429" y="9394"/>
                  <a:pt x="1450" y="9394"/>
                </a:cubicBezTo>
                <a:cubicBezTo>
                  <a:pt x="1451" y="9394"/>
                  <a:pt x="1451" y="9394"/>
                  <a:pt x="1452" y="9394"/>
                </a:cubicBezTo>
                <a:cubicBezTo>
                  <a:pt x="1474" y="9394"/>
                  <a:pt x="1492" y="9365"/>
                  <a:pt x="1493" y="9328"/>
                </a:cubicBezTo>
                <a:cubicBezTo>
                  <a:pt x="1497" y="9288"/>
                  <a:pt x="1481" y="9256"/>
                  <a:pt x="1459" y="9255"/>
                </a:cubicBezTo>
                <a:close/>
                <a:moveTo>
                  <a:pt x="5329" y="9275"/>
                </a:moveTo>
                <a:cubicBezTo>
                  <a:pt x="5328" y="9275"/>
                  <a:pt x="5328" y="9275"/>
                  <a:pt x="5327" y="9276"/>
                </a:cubicBezTo>
                <a:cubicBezTo>
                  <a:pt x="5306" y="9277"/>
                  <a:pt x="5289" y="9308"/>
                  <a:pt x="5293" y="9347"/>
                </a:cubicBezTo>
                <a:cubicBezTo>
                  <a:pt x="5294" y="9384"/>
                  <a:pt x="5312" y="9414"/>
                  <a:pt x="5334" y="9414"/>
                </a:cubicBezTo>
                <a:cubicBezTo>
                  <a:pt x="5335" y="9414"/>
                  <a:pt x="5335" y="9414"/>
                  <a:pt x="5336" y="9414"/>
                </a:cubicBezTo>
                <a:cubicBezTo>
                  <a:pt x="5357" y="9413"/>
                  <a:pt x="5372" y="9381"/>
                  <a:pt x="5371" y="9343"/>
                </a:cubicBezTo>
                <a:cubicBezTo>
                  <a:pt x="5367" y="9306"/>
                  <a:pt x="5349" y="9275"/>
                  <a:pt x="5329" y="9275"/>
                </a:cubicBezTo>
                <a:close/>
                <a:moveTo>
                  <a:pt x="777" y="8964"/>
                </a:moveTo>
                <a:cubicBezTo>
                  <a:pt x="745" y="8964"/>
                  <a:pt x="712" y="8986"/>
                  <a:pt x="716" y="9029"/>
                </a:cubicBezTo>
                <a:lnTo>
                  <a:pt x="725" y="9352"/>
                </a:lnTo>
                <a:cubicBezTo>
                  <a:pt x="725" y="9388"/>
                  <a:pt x="752" y="9418"/>
                  <a:pt x="787" y="9418"/>
                </a:cubicBezTo>
                <a:cubicBezTo>
                  <a:pt x="822" y="9414"/>
                  <a:pt x="848" y="9385"/>
                  <a:pt x="846" y="9350"/>
                </a:cubicBezTo>
                <a:lnTo>
                  <a:pt x="837" y="9027"/>
                </a:lnTo>
                <a:cubicBezTo>
                  <a:pt x="839" y="8985"/>
                  <a:pt x="808" y="8964"/>
                  <a:pt x="777" y="8964"/>
                </a:cubicBezTo>
                <a:close/>
                <a:moveTo>
                  <a:pt x="639" y="9052"/>
                </a:moveTo>
                <a:cubicBezTo>
                  <a:pt x="621" y="9052"/>
                  <a:pt x="604" y="9060"/>
                  <a:pt x="600" y="9081"/>
                </a:cubicBezTo>
                <a:lnTo>
                  <a:pt x="496" y="9366"/>
                </a:lnTo>
                <a:cubicBezTo>
                  <a:pt x="475" y="9400"/>
                  <a:pt x="519" y="9431"/>
                  <a:pt x="555" y="9431"/>
                </a:cubicBezTo>
                <a:cubicBezTo>
                  <a:pt x="574" y="9431"/>
                  <a:pt x="590" y="9423"/>
                  <a:pt x="595" y="9402"/>
                </a:cubicBezTo>
                <a:lnTo>
                  <a:pt x="699" y="9116"/>
                </a:lnTo>
                <a:cubicBezTo>
                  <a:pt x="718" y="9082"/>
                  <a:pt x="675" y="9052"/>
                  <a:pt x="639" y="9052"/>
                </a:cubicBezTo>
                <a:close/>
                <a:moveTo>
                  <a:pt x="6009" y="8982"/>
                </a:moveTo>
                <a:cubicBezTo>
                  <a:pt x="5977" y="8982"/>
                  <a:pt x="5945" y="9004"/>
                  <a:pt x="5949" y="9048"/>
                </a:cubicBezTo>
                <a:lnTo>
                  <a:pt x="5940" y="9371"/>
                </a:lnTo>
                <a:cubicBezTo>
                  <a:pt x="5936" y="9414"/>
                  <a:pt x="5969" y="9436"/>
                  <a:pt x="6001" y="9436"/>
                </a:cubicBezTo>
                <a:cubicBezTo>
                  <a:pt x="6032" y="9436"/>
                  <a:pt x="6063" y="9415"/>
                  <a:pt x="6061" y="9373"/>
                </a:cubicBezTo>
                <a:lnTo>
                  <a:pt x="6070" y="9052"/>
                </a:lnTo>
                <a:lnTo>
                  <a:pt x="6070" y="9050"/>
                </a:lnTo>
                <a:cubicBezTo>
                  <a:pt x="6075" y="9005"/>
                  <a:pt x="6042" y="8982"/>
                  <a:pt x="6009" y="8982"/>
                </a:cubicBezTo>
                <a:close/>
                <a:moveTo>
                  <a:pt x="458" y="9115"/>
                </a:moveTo>
                <a:cubicBezTo>
                  <a:pt x="440" y="9115"/>
                  <a:pt x="423" y="9124"/>
                  <a:pt x="412" y="9145"/>
                </a:cubicBezTo>
                <a:lnTo>
                  <a:pt x="317" y="9366"/>
                </a:lnTo>
                <a:cubicBezTo>
                  <a:pt x="308" y="9392"/>
                  <a:pt x="320" y="9420"/>
                  <a:pt x="346" y="9430"/>
                </a:cubicBezTo>
                <a:lnTo>
                  <a:pt x="346" y="9432"/>
                </a:lnTo>
                <a:cubicBezTo>
                  <a:pt x="353" y="9435"/>
                  <a:pt x="361" y="9437"/>
                  <a:pt x="368" y="9437"/>
                </a:cubicBezTo>
                <a:cubicBezTo>
                  <a:pt x="387" y="9437"/>
                  <a:pt x="405" y="9426"/>
                  <a:pt x="414" y="9407"/>
                </a:cubicBezTo>
                <a:lnTo>
                  <a:pt x="509" y="9187"/>
                </a:lnTo>
                <a:cubicBezTo>
                  <a:pt x="525" y="9146"/>
                  <a:pt x="492" y="9115"/>
                  <a:pt x="458" y="9115"/>
                </a:cubicBezTo>
                <a:close/>
                <a:moveTo>
                  <a:pt x="6329" y="9136"/>
                </a:moveTo>
                <a:cubicBezTo>
                  <a:pt x="6296" y="9136"/>
                  <a:pt x="6265" y="9166"/>
                  <a:pt x="6278" y="9206"/>
                </a:cubicBezTo>
                <a:lnTo>
                  <a:pt x="6374" y="9427"/>
                </a:lnTo>
                <a:cubicBezTo>
                  <a:pt x="6383" y="9444"/>
                  <a:pt x="6401" y="9456"/>
                  <a:pt x="6420" y="9456"/>
                </a:cubicBezTo>
                <a:cubicBezTo>
                  <a:pt x="6427" y="9456"/>
                  <a:pt x="6434" y="9454"/>
                  <a:pt x="6441" y="9451"/>
                </a:cubicBezTo>
                <a:cubicBezTo>
                  <a:pt x="6467" y="9440"/>
                  <a:pt x="6480" y="9411"/>
                  <a:pt x="6469" y="9385"/>
                </a:cubicBezTo>
                <a:lnTo>
                  <a:pt x="6374" y="9164"/>
                </a:lnTo>
                <a:cubicBezTo>
                  <a:pt x="6363" y="9145"/>
                  <a:pt x="6346" y="9136"/>
                  <a:pt x="6329" y="9136"/>
                </a:cubicBezTo>
                <a:close/>
                <a:moveTo>
                  <a:pt x="6148" y="9071"/>
                </a:moveTo>
                <a:cubicBezTo>
                  <a:pt x="6112" y="9071"/>
                  <a:pt x="6069" y="9101"/>
                  <a:pt x="6089" y="9137"/>
                </a:cubicBezTo>
                <a:lnTo>
                  <a:pt x="6193" y="9421"/>
                </a:lnTo>
                <a:cubicBezTo>
                  <a:pt x="6201" y="9446"/>
                  <a:pt x="6223" y="9463"/>
                  <a:pt x="6249" y="9463"/>
                </a:cubicBezTo>
                <a:cubicBezTo>
                  <a:pt x="6254" y="9463"/>
                  <a:pt x="6259" y="9463"/>
                  <a:pt x="6264" y="9461"/>
                </a:cubicBezTo>
                <a:cubicBezTo>
                  <a:pt x="6292" y="9447"/>
                  <a:pt x="6306" y="9414"/>
                  <a:pt x="6292" y="9385"/>
                </a:cubicBezTo>
                <a:lnTo>
                  <a:pt x="6188" y="9100"/>
                </a:lnTo>
                <a:cubicBezTo>
                  <a:pt x="6184" y="9079"/>
                  <a:pt x="6167" y="9071"/>
                  <a:pt x="6148" y="9071"/>
                </a:cubicBezTo>
                <a:close/>
                <a:moveTo>
                  <a:pt x="182" y="9343"/>
                </a:moveTo>
                <a:cubicBezTo>
                  <a:pt x="165" y="9343"/>
                  <a:pt x="149" y="9353"/>
                  <a:pt x="142" y="9369"/>
                </a:cubicBezTo>
                <a:lnTo>
                  <a:pt x="81" y="9465"/>
                </a:lnTo>
                <a:cubicBezTo>
                  <a:pt x="70" y="9487"/>
                  <a:pt x="96" y="9512"/>
                  <a:pt x="117" y="9522"/>
                </a:cubicBezTo>
                <a:cubicBezTo>
                  <a:pt x="124" y="9525"/>
                  <a:pt x="130" y="9526"/>
                  <a:pt x="137" y="9526"/>
                </a:cubicBezTo>
                <a:cubicBezTo>
                  <a:pt x="153" y="9526"/>
                  <a:pt x="169" y="9517"/>
                  <a:pt x="176" y="9501"/>
                </a:cubicBezTo>
                <a:lnTo>
                  <a:pt x="221" y="9406"/>
                </a:lnTo>
                <a:cubicBezTo>
                  <a:pt x="232" y="9385"/>
                  <a:pt x="223" y="9357"/>
                  <a:pt x="201" y="9347"/>
                </a:cubicBezTo>
                <a:cubicBezTo>
                  <a:pt x="195" y="9344"/>
                  <a:pt x="188" y="9343"/>
                  <a:pt x="182" y="9343"/>
                </a:cubicBezTo>
                <a:close/>
                <a:moveTo>
                  <a:pt x="6604" y="9362"/>
                </a:moveTo>
                <a:cubicBezTo>
                  <a:pt x="6598" y="9362"/>
                  <a:pt x="6591" y="9363"/>
                  <a:pt x="6585" y="9366"/>
                </a:cubicBezTo>
                <a:lnTo>
                  <a:pt x="6585" y="9368"/>
                </a:lnTo>
                <a:cubicBezTo>
                  <a:pt x="6565" y="9378"/>
                  <a:pt x="6554" y="9404"/>
                  <a:pt x="6566" y="9427"/>
                </a:cubicBezTo>
                <a:lnTo>
                  <a:pt x="6612" y="9520"/>
                </a:lnTo>
                <a:cubicBezTo>
                  <a:pt x="6618" y="9537"/>
                  <a:pt x="6635" y="9547"/>
                  <a:pt x="6651" y="9547"/>
                </a:cubicBezTo>
                <a:cubicBezTo>
                  <a:pt x="6657" y="9547"/>
                  <a:pt x="6663" y="9546"/>
                  <a:pt x="6669" y="9543"/>
                </a:cubicBezTo>
                <a:cubicBezTo>
                  <a:pt x="6691" y="9532"/>
                  <a:pt x="6716" y="9505"/>
                  <a:pt x="6705" y="9484"/>
                </a:cubicBezTo>
                <a:lnTo>
                  <a:pt x="6644" y="9388"/>
                </a:lnTo>
                <a:cubicBezTo>
                  <a:pt x="6637" y="9372"/>
                  <a:pt x="6621" y="9362"/>
                  <a:pt x="6604" y="9362"/>
                </a:cubicBezTo>
                <a:close/>
                <a:moveTo>
                  <a:pt x="81" y="9521"/>
                </a:moveTo>
                <a:cubicBezTo>
                  <a:pt x="63" y="9521"/>
                  <a:pt x="40" y="9536"/>
                  <a:pt x="24" y="9560"/>
                </a:cubicBezTo>
                <a:cubicBezTo>
                  <a:pt x="1" y="9593"/>
                  <a:pt x="3" y="9630"/>
                  <a:pt x="24" y="9642"/>
                </a:cubicBezTo>
                <a:cubicBezTo>
                  <a:pt x="28" y="9645"/>
                  <a:pt x="34" y="9647"/>
                  <a:pt x="40" y="9647"/>
                </a:cubicBezTo>
                <a:cubicBezTo>
                  <a:pt x="59" y="9647"/>
                  <a:pt x="82" y="9631"/>
                  <a:pt x="96" y="9607"/>
                </a:cubicBezTo>
                <a:cubicBezTo>
                  <a:pt x="119" y="9574"/>
                  <a:pt x="117" y="9538"/>
                  <a:pt x="96" y="9525"/>
                </a:cubicBezTo>
                <a:cubicBezTo>
                  <a:pt x="92" y="9523"/>
                  <a:pt x="87" y="9521"/>
                  <a:pt x="81" y="9521"/>
                </a:cubicBezTo>
                <a:close/>
                <a:moveTo>
                  <a:pt x="321" y="9440"/>
                </a:moveTo>
                <a:cubicBezTo>
                  <a:pt x="305" y="9440"/>
                  <a:pt x="288" y="9449"/>
                  <a:pt x="280" y="9472"/>
                </a:cubicBezTo>
                <a:lnTo>
                  <a:pt x="213" y="9579"/>
                </a:lnTo>
                <a:cubicBezTo>
                  <a:pt x="202" y="9604"/>
                  <a:pt x="228" y="9633"/>
                  <a:pt x="249" y="9643"/>
                </a:cubicBezTo>
                <a:cubicBezTo>
                  <a:pt x="255" y="9646"/>
                  <a:pt x="261" y="9647"/>
                  <a:pt x="268" y="9647"/>
                </a:cubicBezTo>
                <a:cubicBezTo>
                  <a:pt x="287" y="9647"/>
                  <a:pt x="305" y="9636"/>
                  <a:pt x="312" y="9617"/>
                </a:cubicBezTo>
                <a:lnTo>
                  <a:pt x="362" y="9512"/>
                </a:lnTo>
                <a:cubicBezTo>
                  <a:pt x="386" y="9473"/>
                  <a:pt x="353" y="9440"/>
                  <a:pt x="321" y="9440"/>
                </a:cubicBezTo>
                <a:close/>
                <a:moveTo>
                  <a:pt x="6706" y="9540"/>
                </a:moveTo>
                <a:cubicBezTo>
                  <a:pt x="6700" y="9540"/>
                  <a:pt x="6694" y="9542"/>
                  <a:pt x="6690" y="9545"/>
                </a:cubicBezTo>
                <a:cubicBezTo>
                  <a:pt x="6671" y="9558"/>
                  <a:pt x="6671" y="9595"/>
                  <a:pt x="6690" y="9626"/>
                </a:cubicBezTo>
                <a:cubicBezTo>
                  <a:pt x="6705" y="9651"/>
                  <a:pt x="6728" y="9666"/>
                  <a:pt x="6746" y="9666"/>
                </a:cubicBezTo>
                <a:cubicBezTo>
                  <a:pt x="6752" y="9666"/>
                  <a:pt x="6758" y="9664"/>
                  <a:pt x="6763" y="9661"/>
                </a:cubicBezTo>
                <a:lnTo>
                  <a:pt x="6764" y="9661"/>
                </a:lnTo>
                <a:cubicBezTo>
                  <a:pt x="6783" y="9649"/>
                  <a:pt x="6783" y="9612"/>
                  <a:pt x="6764" y="9581"/>
                </a:cubicBezTo>
                <a:cubicBezTo>
                  <a:pt x="6748" y="9556"/>
                  <a:pt x="6725" y="9540"/>
                  <a:pt x="6706" y="9540"/>
                </a:cubicBezTo>
                <a:close/>
                <a:moveTo>
                  <a:pt x="6466" y="9461"/>
                </a:moveTo>
                <a:cubicBezTo>
                  <a:pt x="6434" y="9461"/>
                  <a:pt x="6401" y="9493"/>
                  <a:pt x="6424" y="9531"/>
                </a:cubicBezTo>
                <a:lnTo>
                  <a:pt x="6474" y="9638"/>
                </a:lnTo>
                <a:cubicBezTo>
                  <a:pt x="6482" y="9657"/>
                  <a:pt x="6500" y="9668"/>
                  <a:pt x="6519" y="9668"/>
                </a:cubicBezTo>
                <a:cubicBezTo>
                  <a:pt x="6525" y="9668"/>
                  <a:pt x="6531" y="9667"/>
                  <a:pt x="6537" y="9664"/>
                </a:cubicBezTo>
                <a:cubicBezTo>
                  <a:pt x="6559" y="9654"/>
                  <a:pt x="6585" y="9626"/>
                  <a:pt x="6573" y="9600"/>
                </a:cubicBezTo>
                <a:lnTo>
                  <a:pt x="6507" y="9492"/>
                </a:lnTo>
                <a:cubicBezTo>
                  <a:pt x="6500" y="9470"/>
                  <a:pt x="6483" y="9461"/>
                  <a:pt x="6466" y="9461"/>
                </a:cubicBezTo>
                <a:close/>
                <a:moveTo>
                  <a:pt x="500" y="9447"/>
                </a:moveTo>
                <a:cubicBezTo>
                  <a:pt x="478" y="9447"/>
                  <a:pt x="454" y="9466"/>
                  <a:pt x="442" y="9494"/>
                </a:cubicBezTo>
                <a:lnTo>
                  <a:pt x="352" y="9650"/>
                </a:lnTo>
                <a:cubicBezTo>
                  <a:pt x="338" y="9682"/>
                  <a:pt x="352" y="9718"/>
                  <a:pt x="381" y="9732"/>
                </a:cubicBezTo>
                <a:cubicBezTo>
                  <a:pt x="385" y="9734"/>
                  <a:pt x="390" y="9735"/>
                  <a:pt x="395" y="9735"/>
                </a:cubicBezTo>
                <a:cubicBezTo>
                  <a:pt x="417" y="9735"/>
                  <a:pt x="441" y="9717"/>
                  <a:pt x="456" y="9687"/>
                </a:cubicBezTo>
                <a:lnTo>
                  <a:pt x="527" y="9536"/>
                </a:lnTo>
                <a:cubicBezTo>
                  <a:pt x="544" y="9499"/>
                  <a:pt x="539" y="9461"/>
                  <a:pt x="515" y="9451"/>
                </a:cubicBezTo>
                <a:cubicBezTo>
                  <a:pt x="510" y="9448"/>
                  <a:pt x="505" y="9447"/>
                  <a:pt x="500" y="9447"/>
                </a:cubicBezTo>
                <a:close/>
                <a:moveTo>
                  <a:pt x="800" y="9430"/>
                </a:moveTo>
                <a:cubicBezTo>
                  <a:pt x="799" y="9430"/>
                  <a:pt x="798" y="9430"/>
                  <a:pt x="798" y="9430"/>
                </a:cubicBezTo>
                <a:cubicBezTo>
                  <a:pt x="772" y="9430"/>
                  <a:pt x="752" y="9463"/>
                  <a:pt x="752" y="9503"/>
                </a:cubicBezTo>
                <a:lnTo>
                  <a:pt x="745" y="9683"/>
                </a:lnTo>
                <a:cubicBezTo>
                  <a:pt x="747" y="9715"/>
                  <a:pt x="775" y="9741"/>
                  <a:pt x="807" y="9741"/>
                </a:cubicBezTo>
                <a:cubicBezTo>
                  <a:pt x="808" y="9741"/>
                  <a:pt x="809" y="9741"/>
                  <a:pt x="810" y="9741"/>
                </a:cubicBezTo>
                <a:cubicBezTo>
                  <a:pt x="836" y="9741"/>
                  <a:pt x="857" y="9708"/>
                  <a:pt x="855" y="9668"/>
                </a:cubicBezTo>
                <a:lnTo>
                  <a:pt x="848" y="9499"/>
                </a:lnTo>
                <a:cubicBezTo>
                  <a:pt x="846" y="9461"/>
                  <a:pt x="825" y="9430"/>
                  <a:pt x="800" y="9430"/>
                </a:cubicBezTo>
                <a:close/>
                <a:moveTo>
                  <a:pt x="6286" y="9469"/>
                </a:moveTo>
                <a:cubicBezTo>
                  <a:pt x="6282" y="9469"/>
                  <a:pt x="6277" y="9470"/>
                  <a:pt x="6273" y="9472"/>
                </a:cubicBezTo>
                <a:cubicBezTo>
                  <a:pt x="6249" y="9482"/>
                  <a:pt x="6244" y="9520"/>
                  <a:pt x="6259" y="9557"/>
                </a:cubicBezTo>
                <a:lnTo>
                  <a:pt x="6332" y="9708"/>
                </a:lnTo>
                <a:cubicBezTo>
                  <a:pt x="6346" y="9736"/>
                  <a:pt x="6370" y="9755"/>
                  <a:pt x="6391" y="9755"/>
                </a:cubicBezTo>
                <a:cubicBezTo>
                  <a:pt x="6396" y="9755"/>
                  <a:pt x="6401" y="9753"/>
                  <a:pt x="6405" y="9751"/>
                </a:cubicBezTo>
                <a:lnTo>
                  <a:pt x="6405" y="9753"/>
                </a:lnTo>
                <a:cubicBezTo>
                  <a:pt x="6436" y="9737"/>
                  <a:pt x="6450" y="9702"/>
                  <a:pt x="6436" y="9671"/>
                </a:cubicBezTo>
                <a:lnTo>
                  <a:pt x="6346" y="9515"/>
                </a:lnTo>
                <a:cubicBezTo>
                  <a:pt x="6332" y="9487"/>
                  <a:pt x="6307" y="9469"/>
                  <a:pt x="6286" y="9469"/>
                </a:cubicBezTo>
                <a:close/>
                <a:moveTo>
                  <a:pt x="5990" y="9449"/>
                </a:moveTo>
                <a:cubicBezTo>
                  <a:pt x="5964" y="9449"/>
                  <a:pt x="5942" y="9480"/>
                  <a:pt x="5940" y="9520"/>
                </a:cubicBezTo>
                <a:lnTo>
                  <a:pt x="5935" y="9687"/>
                </a:lnTo>
                <a:cubicBezTo>
                  <a:pt x="5931" y="9727"/>
                  <a:pt x="5952" y="9760"/>
                  <a:pt x="5978" y="9761"/>
                </a:cubicBezTo>
                <a:cubicBezTo>
                  <a:pt x="6011" y="9761"/>
                  <a:pt x="6041" y="9737"/>
                  <a:pt x="6042" y="9702"/>
                </a:cubicBezTo>
                <a:lnTo>
                  <a:pt x="6034" y="9524"/>
                </a:lnTo>
                <a:lnTo>
                  <a:pt x="6035" y="9524"/>
                </a:lnTo>
                <a:cubicBezTo>
                  <a:pt x="6037" y="9484"/>
                  <a:pt x="6016" y="9451"/>
                  <a:pt x="5990" y="9449"/>
                </a:cubicBezTo>
                <a:close/>
                <a:moveTo>
                  <a:pt x="193" y="9654"/>
                </a:moveTo>
                <a:cubicBezTo>
                  <a:pt x="171" y="9654"/>
                  <a:pt x="145" y="9671"/>
                  <a:pt x="128" y="9699"/>
                </a:cubicBezTo>
                <a:cubicBezTo>
                  <a:pt x="107" y="9735"/>
                  <a:pt x="105" y="9777"/>
                  <a:pt x="128" y="9791"/>
                </a:cubicBezTo>
                <a:cubicBezTo>
                  <a:pt x="133" y="9794"/>
                  <a:pt x="139" y="9796"/>
                  <a:pt x="146" y="9796"/>
                </a:cubicBezTo>
                <a:cubicBezTo>
                  <a:pt x="167" y="9796"/>
                  <a:pt x="194" y="9779"/>
                  <a:pt x="211" y="9751"/>
                </a:cubicBezTo>
                <a:cubicBezTo>
                  <a:pt x="234" y="9713"/>
                  <a:pt x="234" y="9673"/>
                  <a:pt x="211" y="9659"/>
                </a:cubicBezTo>
                <a:cubicBezTo>
                  <a:pt x="206" y="9655"/>
                  <a:pt x="199" y="9654"/>
                  <a:pt x="193" y="9654"/>
                </a:cubicBezTo>
                <a:close/>
                <a:moveTo>
                  <a:pt x="6594" y="9673"/>
                </a:moveTo>
                <a:cubicBezTo>
                  <a:pt x="6587" y="9673"/>
                  <a:pt x="6580" y="9674"/>
                  <a:pt x="6575" y="9678"/>
                </a:cubicBezTo>
                <a:cubicBezTo>
                  <a:pt x="6554" y="9692"/>
                  <a:pt x="6553" y="9732"/>
                  <a:pt x="6575" y="9770"/>
                </a:cubicBezTo>
                <a:cubicBezTo>
                  <a:pt x="6594" y="9798"/>
                  <a:pt x="6620" y="9815"/>
                  <a:pt x="6641" y="9815"/>
                </a:cubicBezTo>
                <a:cubicBezTo>
                  <a:pt x="6647" y="9815"/>
                  <a:pt x="6653" y="9813"/>
                  <a:pt x="6658" y="9810"/>
                </a:cubicBezTo>
                <a:cubicBezTo>
                  <a:pt x="6681" y="9796"/>
                  <a:pt x="6681" y="9755"/>
                  <a:pt x="6658" y="9718"/>
                </a:cubicBezTo>
                <a:cubicBezTo>
                  <a:pt x="6641" y="9690"/>
                  <a:pt x="6615" y="9673"/>
                  <a:pt x="6594" y="9673"/>
                </a:cubicBezTo>
                <a:close/>
                <a:moveTo>
                  <a:pt x="332" y="9743"/>
                </a:moveTo>
                <a:cubicBezTo>
                  <a:pt x="311" y="9743"/>
                  <a:pt x="282" y="9763"/>
                  <a:pt x="261" y="9794"/>
                </a:cubicBezTo>
                <a:cubicBezTo>
                  <a:pt x="237" y="9836"/>
                  <a:pt x="235" y="9881"/>
                  <a:pt x="256" y="9895"/>
                </a:cubicBezTo>
                <a:cubicBezTo>
                  <a:pt x="261" y="9898"/>
                  <a:pt x="266" y="9899"/>
                  <a:pt x="272" y="9899"/>
                </a:cubicBezTo>
                <a:cubicBezTo>
                  <a:pt x="295" y="9899"/>
                  <a:pt x="324" y="9879"/>
                  <a:pt x="343" y="9847"/>
                </a:cubicBezTo>
                <a:cubicBezTo>
                  <a:pt x="371" y="9807"/>
                  <a:pt x="371" y="9761"/>
                  <a:pt x="348" y="9748"/>
                </a:cubicBezTo>
                <a:cubicBezTo>
                  <a:pt x="344" y="9744"/>
                  <a:pt x="338" y="9743"/>
                  <a:pt x="332" y="9743"/>
                </a:cubicBezTo>
                <a:close/>
                <a:moveTo>
                  <a:pt x="6454" y="9762"/>
                </a:moveTo>
                <a:cubicBezTo>
                  <a:pt x="6448" y="9762"/>
                  <a:pt x="6443" y="9764"/>
                  <a:pt x="6438" y="9767"/>
                </a:cubicBezTo>
                <a:cubicBezTo>
                  <a:pt x="6415" y="9781"/>
                  <a:pt x="6419" y="9826"/>
                  <a:pt x="6443" y="9867"/>
                </a:cubicBezTo>
                <a:cubicBezTo>
                  <a:pt x="6464" y="9900"/>
                  <a:pt x="6493" y="9919"/>
                  <a:pt x="6515" y="9919"/>
                </a:cubicBezTo>
                <a:cubicBezTo>
                  <a:pt x="6521" y="9919"/>
                  <a:pt x="6526" y="9918"/>
                  <a:pt x="6530" y="9916"/>
                </a:cubicBezTo>
                <a:cubicBezTo>
                  <a:pt x="6553" y="9902"/>
                  <a:pt x="6551" y="9857"/>
                  <a:pt x="6525" y="9815"/>
                </a:cubicBezTo>
                <a:lnTo>
                  <a:pt x="6526" y="9815"/>
                </a:lnTo>
                <a:cubicBezTo>
                  <a:pt x="6506" y="9782"/>
                  <a:pt x="6477" y="9762"/>
                  <a:pt x="6454" y="9762"/>
                </a:cubicBezTo>
                <a:close/>
                <a:moveTo>
                  <a:pt x="801" y="9760"/>
                </a:moveTo>
                <a:cubicBezTo>
                  <a:pt x="773" y="9760"/>
                  <a:pt x="752" y="9800"/>
                  <a:pt x="754" y="9848"/>
                </a:cubicBezTo>
                <a:cubicBezTo>
                  <a:pt x="756" y="9897"/>
                  <a:pt x="777" y="9935"/>
                  <a:pt x="804" y="9935"/>
                </a:cubicBezTo>
                <a:cubicBezTo>
                  <a:pt x="832" y="9935"/>
                  <a:pt x="853" y="9895"/>
                  <a:pt x="851" y="9847"/>
                </a:cubicBezTo>
                <a:cubicBezTo>
                  <a:pt x="850" y="9798"/>
                  <a:pt x="827" y="9760"/>
                  <a:pt x="801" y="9760"/>
                </a:cubicBezTo>
                <a:close/>
                <a:moveTo>
                  <a:pt x="5987" y="9782"/>
                </a:moveTo>
                <a:cubicBezTo>
                  <a:pt x="5961" y="9782"/>
                  <a:pt x="5938" y="9819"/>
                  <a:pt x="5936" y="9869"/>
                </a:cubicBezTo>
                <a:cubicBezTo>
                  <a:pt x="5936" y="9918"/>
                  <a:pt x="5957" y="9958"/>
                  <a:pt x="5983" y="9958"/>
                </a:cubicBezTo>
                <a:cubicBezTo>
                  <a:pt x="6011" y="9958"/>
                  <a:pt x="6034" y="9919"/>
                  <a:pt x="6034" y="9871"/>
                </a:cubicBezTo>
                <a:cubicBezTo>
                  <a:pt x="6035" y="9822"/>
                  <a:pt x="6015" y="9782"/>
                  <a:pt x="5987" y="9782"/>
                </a:cubicBezTo>
                <a:close/>
                <a:moveTo>
                  <a:pt x="2277" y="7233"/>
                </a:moveTo>
                <a:cubicBezTo>
                  <a:pt x="2214" y="7233"/>
                  <a:pt x="2137" y="7401"/>
                  <a:pt x="2111" y="7481"/>
                </a:cubicBezTo>
                <a:cubicBezTo>
                  <a:pt x="2078" y="7583"/>
                  <a:pt x="1813" y="9303"/>
                  <a:pt x="1797" y="9494"/>
                </a:cubicBezTo>
                <a:cubicBezTo>
                  <a:pt x="1776" y="9782"/>
                  <a:pt x="1655" y="9675"/>
                  <a:pt x="1622" y="9774"/>
                </a:cubicBezTo>
                <a:cubicBezTo>
                  <a:pt x="1570" y="9920"/>
                  <a:pt x="1632" y="9980"/>
                  <a:pt x="1716" y="9980"/>
                </a:cubicBezTo>
                <a:cubicBezTo>
                  <a:pt x="1765" y="9980"/>
                  <a:pt x="1821" y="9960"/>
                  <a:pt x="1867" y="9925"/>
                </a:cubicBezTo>
                <a:cubicBezTo>
                  <a:pt x="1903" y="9896"/>
                  <a:pt x="1918" y="9881"/>
                  <a:pt x="1946" y="9881"/>
                </a:cubicBezTo>
                <a:cubicBezTo>
                  <a:pt x="1968" y="9881"/>
                  <a:pt x="1997" y="9890"/>
                  <a:pt x="2051" y="9911"/>
                </a:cubicBezTo>
                <a:cubicBezTo>
                  <a:pt x="2070" y="9918"/>
                  <a:pt x="2087" y="9922"/>
                  <a:pt x="2103" y="9922"/>
                </a:cubicBezTo>
                <a:cubicBezTo>
                  <a:pt x="2203" y="9922"/>
                  <a:pt x="2224" y="9776"/>
                  <a:pt x="2064" y="9624"/>
                </a:cubicBezTo>
                <a:cubicBezTo>
                  <a:pt x="1943" y="9506"/>
                  <a:pt x="2111" y="7865"/>
                  <a:pt x="2453" y="7542"/>
                </a:cubicBezTo>
                <a:lnTo>
                  <a:pt x="2453" y="7540"/>
                </a:lnTo>
                <a:cubicBezTo>
                  <a:pt x="2566" y="7436"/>
                  <a:pt x="2528" y="7349"/>
                  <a:pt x="2452" y="7349"/>
                </a:cubicBezTo>
                <a:cubicBezTo>
                  <a:pt x="2448" y="7349"/>
                  <a:pt x="2445" y="7349"/>
                  <a:pt x="2441" y="7349"/>
                </a:cubicBezTo>
                <a:cubicBezTo>
                  <a:pt x="2419" y="7352"/>
                  <a:pt x="2402" y="7353"/>
                  <a:pt x="2389" y="7353"/>
                </a:cubicBezTo>
                <a:cubicBezTo>
                  <a:pt x="2338" y="7353"/>
                  <a:pt x="2347" y="7333"/>
                  <a:pt x="2327" y="7283"/>
                </a:cubicBezTo>
                <a:cubicBezTo>
                  <a:pt x="2312" y="7248"/>
                  <a:pt x="2295" y="7233"/>
                  <a:pt x="2277" y="7233"/>
                </a:cubicBezTo>
                <a:close/>
                <a:moveTo>
                  <a:pt x="4551" y="7237"/>
                </a:moveTo>
                <a:cubicBezTo>
                  <a:pt x="4532" y="7237"/>
                  <a:pt x="4514" y="7251"/>
                  <a:pt x="4499" y="7287"/>
                </a:cubicBezTo>
                <a:cubicBezTo>
                  <a:pt x="4480" y="7335"/>
                  <a:pt x="4489" y="7355"/>
                  <a:pt x="4440" y="7355"/>
                </a:cubicBezTo>
                <a:cubicBezTo>
                  <a:pt x="4427" y="7355"/>
                  <a:pt x="4410" y="7353"/>
                  <a:pt x="4388" y="7351"/>
                </a:cubicBezTo>
                <a:cubicBezTo>
                  <a:pt x="4385" y="7350"/>
                  <a:pt x="4381" y="7350"/>
                  <a:pt x="4377" y="7350"/>
                </a:cubicBezTo>
                <a:cubicBezTo>
                  <a:pt x="4299" y="7350"/>
                  <a:pt x="4262" y="7437"/>
                  <a:pt x="4374" y="7543"/>
                </a:cubicBezTo>
                <a:cubicBezTo>
                  <a:pt x="4716" y="7865"/>
                  <a:pt x="4885" y="9508"/>
                  <a:pt x="4763" y="9626"/>
                </a:cubicBezTo>
                <a:cubicBezTo>
                  <a:pt x="4604" y="9778"/>
                  <a:pt x="4624" y="9923"/>
                  <a:pt x="4725" y="9923"/>
                </a:cubicBezTo>
                <a:cubicBezTo>
                  <a:pt x="4741" y="9923"/>
                  <a:pt x="4758" y="9920"/>
                  <a:pt x="4777" y="9912"/>
                </a:cubicBezTo>
                <a:cubicBezTo>
                  <a:pt x="4830" y="9892"/>
                  <a:pt x="4860" y="9882"/>
                  <a:pt x="4882" y="9882"/>
                </a:cubicBezTo>
                <a:cubicBezTo>
                  <a:pt x="4910" y="9882"/>
                  <a:pt x="4925" y="9898"/>
                  <a:pt x="4961" y="9926"/>
                </a:cubicBezTo>
                <a:lnTo>
                  <a:pt x="4963" y="9926"/>
                </a:lnTo>
                <a:cubicBezTo>
                  <a:pt x="5008" y="9962"/>
                  <a:pt x="5064" y="9983"/>
                  <a:pt x="5113" y="9983"/>
                </a:cubicBezTo>
                <a:cubicBezTo>
                  <a:pt x="5197" y="9983"/>
                  <a:pt x="5259" y="9922"/>
                  <a:pt x="5207" y="9775"/>
                </a:cubicBezTo>
                <a:cubicBezTo>
                  <a:pt x="5173" y="9678"/>
                  <a:pt x="5053" y="9784"/>
                  <a:pt x="5030" y="9498"/>
                </a:cubicBezTo>
                <a:cubicBezTo>
                  <a:pt x="5017" y="9307"/>
                  <a:pt x="4751" y="7585"/>
                  <a:pt x="4716" y="7483"/>
                </a:cubicBezTo>
                <a:cubicBezTo>
                  <a:pt x="4691" y="7404"/>
                  <a:pt x="4615" y="7237"/>
                  <a:pt x="4551" y="7237"/>
                </a:cubicBezTo>
                <a:close/>
                <a:moveTo>
                  <a:pt x="1891" y="9987"/>
                </a:moveTo>
                <a:cubicBezTo>
                  <a:pt x="1816" y="9987"/>
                  <a:pt x="1728" y="10045"/>
                  <a:pt x="1763" y="10227"/>
                </a:cubicBezTo>
                <a:cubicBezTo>
                  <a:pt x="1835" y="10605"/>
                  <a:pt x="2248" y="12353"/>
                  <a:pt x="2176" y="12590"/>
                </a:cubicBezTo>
                <a:lnTo>
                  <a:pt x="2176" y="12589"/>
                </a:lnTo>
                <a:lnTo>
                  <a:pt x="2176" y="12589"/>
                </a:lnTo>
                <a:cubicBezTo>
                  <a:pt x="2146" y="12685"/>
                  <a:pt x="2194" y="12726"/>
                  <a:pt x="2235" y="12726"/>
                </a:cubicBezTo>
                <a:cubicBezTo>
                  <a:pt x="2243" y="12726"/>
                  <a:pt x="2250" y="12725"/>
                  <a:pt x="2257" y="12722"/>
                </a:cubicBezTo>
                <a:cubicBezTo>
                  <a:pt x="2261" y="12720"/>
                  <a:pt x="2262" y="12720"/>
                  <a:pt x="2264" y="12719"/>
                </a:cubicBezTo>
                <a:cubicBezTo>
                  <a:pt x="2271" y="12715"/>
                  <a:pt x="2276" y="12710"/>
                  <a:pt x="2280" y="12703"/>
                </a:cubicBezTo>
                <a:cubicBezTo>
                  <a:pt x="2291" y="12680"/>
                  <a:pt x="2305" y="12673"/>
                  <a:pt x="2320" y="12673"/>
                </a:cubicBezTo>
                <a:cubicBezTo>
                  <a:pt x="2345" y="12673"/>
                  <a:pt x="2372" y="12695"/>
                  <a:pt x="2392" y="12707"/>
                </a:cubicBezTo>
                <a:cubicBezTo>
                  <a:pt x="2397" y="12709"/>
                  <a:pt x="2402" y="12711"/>
                  <a:pt x="2407" y="12711"/>
                </a:cubicBezTo>
                <a:cubicBezTo>
                  <a:pt x="2444" y="12711"/>
                  <a:pt x="2503" y="12652"/>
                  <a:pt x="2478" y="12542"/>
                </a:cubicBezTo>
                <a:cubicBezTo>
                  <a:pt x="2370" y="12089"/>
                  <a:pt x="2174" y="10579"/>
                  <a:pt x="2217" y="10324"/>
                </a:cubicBezTo>
                <a:cubicBezTo>
                  <a:pt x="2229" y="10250"/>
                  <a:pt x="2199" y="10153"/>
                  <a:pt x="2152" y="10153"/>
                </a:cubicBezTo>
                <a:cubicBezTo>
                  <a:pt x="2150" y="10153"/>
                  <a:pt x="2148" y="10153"/>
                  <a:pt x="2146" y="10154"/>
                </a:cubicBezTo>
                <a:cubicBezTo>
                  <a:pt x="2138" y="10155"/>
                  <a:pt x="2131" y="10156"/>
                  <a:pt x="2124" y="10156"/>
                </a:cubicBezTo>
                <a:cubicBezTo>
                  <a:pt x="2052" y="10156"/>
                  <a:pt x="2013" y="10094"/>
                  <a:pt x="1985" y="10030"/>
                </a:cubicBezTo>
                <a:cubicBezTo>
                  <a:pt x="1973" y="10005"/>
                  <a:pt x="1934" y="9987"/>
                  <a:pt x="1891" y="9987"/>
                </a:cubicBezTo>
                <a:close/>
                <a:moveTo>
                  <a:pt x="2532" y="12678"/>
                </a:moveTo>
                <a:cubicBezTo>
                  <a:pt x="2506" y="12678"/>
                  <a:pt x="2497" y="12698"/>
                  <a:pt x="2464" y="12733"/>
                </a:cubicBezTo>
                <a:cubicBezTo>
                  <a:pt x="2445" y="12751"/>
                  <a:pt x="2426" y="12758"/>
                  <a:pt x="2407" y="12758"/>
                </a:cubicBezTo>
                <a:cubicBezTo>
                  <a:pt x="2362" y="12758"/>
                  <a:pt x="2318" y="12719"/>
                  <a:pt x="2281" y="12719"/>
                </a:cubicBezTo>
                <a:cubicBezTo>
                  <a:pt x="2275" y="12719"/>
                  <a:pt x="2270" y="12720"/>
                  <a:pt x="2264" y="12722"/>
                </a:cubicBezTo>
                <a:lnTo>
                  <a:pt x="2259" y="12724"/>
                </a:lnTo>
                <a:cubicBezTo>
                  <a:pt x="2255" y="12726"/>
                  <a:pt x="2254" y="12727"/>
                  <a:pt x="2250" y="12729"/>
                </a:cubicBezTo>
                <a:cubicBezTo>
                  <a:pt x="2212" y="12764"/>
                  <a:pt x="2106" y="12832"/>
                  <a:pt x="2118" y="12908"/>
                </a:cubicBezTo>
                <a:cubicBezTo>
                  <a:pt x="2139" y="13045"/>
                  <a:pt x="1941" y="13014"/>
                  <a:pt x="1964" y="13264"/>
                </a:cubicBezTo>
                <a:cubicBezTo>
                  <a:pt x="1971" y="13341"/>
                  <a:pt x="2189" y="13383"/>
                  <a:pt x="2303" y="13383"/>
                </a:cubicBezTo>
                <a:cubicBezTo>
                  <a:pt x="2329" y="13383"/>
                  <a:pt x="2350" y="13381"/>
                  <a:pt x="2361" y="13377"/>
                </a:cubicBezTo>
                <a:cubicBezTo>
                  <a:pt x="2422" y="13350"/>
                  <a:pt x="2415" y="13274"/>
                  <a:pt x="2403" y="13196"/>
                </a:cubicBezTo>
                <a:cubicBezTo>
                  <a:pt x="2386" y="13061"/>
                  <a:pt x="2445" y="13186"/>
                  <a:pt x="2462" y="13062"/>
                </a:cubicBezTo>
                <a:cubicBezTo>
                  <a:pt x="2468" y="13021"/>
                  <a:pt x="2489" y="13009"/>
                  <a:pt x="2526" y="13009"/>
                </a:cubicBezTo>
                <a:cubicBezTo>
                  <a:pt x="2561" y="13009"/>
                  <a:pt x="2611" y="13020"/>
                  <a:pt x="2679" y="13029"/>
                </a:cubicBezTo>
                <a:cubicBezTo>
                  <a:pt x="2686" y="13030"/>
                  <a:pt x="2693" y="13031"/>
                  <a:pt x="2700" y="13031"/>
                </a:cubicBezTo>
                <a:cubicBezTo>
                  <a:pt x="2854" y="13031"/>
                  <a:pt x="2755" y="12765"/>
                  <a:pt x="2620" y="12707"/>
                </a:cubicBezTo>
                <a:cubicBezTo>
                  <a:pt x="2575" y="12687"/>
                  <a:pt x="2550" y="12678"/>
                  <a:pt x="2532" y="12678"/>
                </a:cubicBezTo>
                <a:close/>
                <a:moveTo>
                  <a:pt x="4937" y="9990"/>
                </a:moveTo>
                <a:cubicBezTo>
                  <a:pt x="4894" y="9990"/>
                  <a:pt x="4854" y="10009"/>
                  <a:pt x="4843" y="10034"/>
                </a:cubicBezTo>
                <a:cubicBezTo>
                  <a:pt x="4815" y="10097"/>
                  <a:pt x="4776" y="10157"/>
                  <a:pt x="4704" y="10157"/>
                </a:cubicBezTo>
                <a:cubicBezTo>
                  <a:pt x="4697" y="10157"/>
                  <a:pt x="4690" y="10157"/>
                  <a:pt x="4682" y="10155"/>
                </a:cubicBezTo>
                <a:cubicBezTo>
                  <a:pt x="4680" y="10155"/>
                  <a:pt x="4678" y="10155"/>
                  <a:pt x="4677" y="10155"/>
                </a:cubicBezTo>
                <a:cubicBezTo>
                  <a:pt x="4628" y="10155"/>
                  <a:pt x="4599" y="10253"/>
                  <a:pt x="4610" y="10327"/>
                </a:cubicBezTo>
                <a:cubicBezTo>
                  <a:pt x="4654" y="10582"/>
                  <a:pt x="4458" y="12091"/>
                  <a:pt x="4350" y="12545"/>
                </a:cubicBezTo>
                <a:cubicBezTo>
                  <a:pt x="4324" y="12655"/>
                  <a:pt x="4386" y="12714"/>
                  <a:pt x="4422" y="12714"/>
                </a:cubicBezTo>
                <a:cubicBezTo>
                  <a:pt x="4427" y="12714"/>
                  <a:pt x="4432" y="12712"/>
                  <a:pt x="4435" y="12710"/>
                </a:cubicBezTo>
                <a:cubicBezTo>
                  <a:pt x="4455" y="12698"/>
                  <a:pt x="4482" y="12676"/>
                  <a:pt x="4507" y="12676"/>
                </a:cubicBezTo>
                <a:cubicBezTo>
                  <a:pt x="4522" y="12676"/>
                  <a:pt x="4536" y="12684"/>
                  <a:pt x="4548" y="12707"/>
                </a:cubicBezTo>
                <a:cubicBezTo>
                  <a:pt x="4551" y="12712"/>
                  <a:pt x="4557" y="12719"/>
                  <a:pt x="4564" y="12722"/>
                </a:cubicBezTo>
                <a:cubicBezTo>
                  <a:pt x="4558" y="12720"/>
                  <a:pt x="4553" y="12719"/>
                  <a:pt x="4548" y="12719"/>
                </a:cubicBezTo>
                <a:cubicBezTo>
                  <a:pt x="4511" y="12719"/>
                  <a:pt x="4467" y="12758"/>
                  <a:pt x="4422" y="12758"/>
                </a:cubicBezTo>
                <a:cubicBezTo>
                  <a:pt x="4403" y="12758"/>
                  <a:pt x="4384" y="12751"/>
                  <a:pt x="4366" y="12733"/>
                </a:cubicBezTo>
                <a:cubicBezTo>
                  <a:pt x="4332" y="12699"/>
                  <a:pt x="4322" y="12680"/>
                  <a:pt x="4296" y="12680"/>
                </a:cubicBezTo>
                <a:cubicBezTo>
                  <a:pt x="4278" y="12680"/>
                  <a:pt x="4253" y="12689"/>
                  <a:pt x="4208" y="12708"/>
                </a:cubicBezTo>
                <a:cubicBezTo>
                  <a:pt x="4073" y="12765"/>
                  <a:pt x="3973" y="13033"/>
                  <a:pt x="4128" y="13033"/>
                </a:cubicBezTo>
                <a:cubicBezTo>
                  <a:pt x="4134" y="13033"/>
                  <a:pt x="4141" y="13032"/>
                  <a:pt x="4149" y="13031"/>
                </a:cubicBezTo>
                <a:cubicBezTo>
                  <a:pt x="4216" y="13022"/>
                  <a:pt x="4266" y="13011"/>
                  <a:pt x="4301" y="13011"/>
                </a:cubicBezTo>
                <a:cubicBezTo>
                  <a:pt x="4339" y="13011"/>
                  <a:pt x="4360" y="13023"/>
                  <a:pt x="4366" y="13064"/>
                </a:cubicBezTo>
                <a:cubicBezTo>
                  <a:pt x="4383" y="13186"/>
                  <a:pt x="4442" y="13062"/>
                  <a:pt x="4425" y="13198"/>
                </a:cubicBezTo>
                <a:cubicBezTo>
                  <a:pt x="4413" y="13276"/>
                  <a:pt x="4406" y="13350"/>
                  <a:pt x="4466" y="13377"/>
                </a:cubicBezTo>
                <a:lnTo>
                  <a:pt x="4466" y="13378"/>
                </a:lnTo>
                <a:cubicBezTo>
                  <a:pt x="4478" y="13383"/>
                  <a:pt x="4499" y="13386"/>
                  <a:pt x="4526" y="13386"/>
                </a:cubicBezTo>
                <a:cubicBezTo>
                  <a:pt x="4641" y="13386"/>
                  <a:pt x="4857" y="13343"/>
                  <a:pt x="4864" y="13267"/>
                </a:cubicBezTo>
                <a:cubicBezTo>
                  <a:pt x="4886" y="13017"/>
                  <a:pt x="4687" y="13048"/>
                  <a:pt x="4709" y="12911"/>
                </a:cubicBezTo>
                <a:cubicBezTo>
                  <a:pt x="4722" y="12835"/>
                  <a:pt x="4616" y="12766"/>
                  <a:pt x="4577" y="12733"/>
                </a:cubicBezTo>
                <a:cubicBezTo>
                  <a:pt x="4574" y="12731"/>
                  <a:pt x="4572" y="12729"/>
                  <a:pt x="4571" y="12727"/>
                </a:cubicBezTo>
                <a:lnTo>
                  <a:pt x="4571" y="12727"/>
                </a:lnTo>
                <a:cubicBezTo>
                  <a:pt x="4577" y="12730"/>
                  <a:pt x="4584" y="12732"/>
                  <a:pt x="4592" y="12732"/>
                </a:cubicBezTo>
                <a:cubicBezTo>
                  <a:pt x="4633" y="12732"/>
                  <a:pt x="4681" y="12690"/>
                  <a:pt x="4652" y="12594"/>
                </a:cubicBezTo>
                <a:cubicBezTo>
                  <a:pt x="4579" y="12354"/>
                  <a:pt x="4992" y="10607"/>
                  <a:pt x="5063" y="10228"/>
                </a:cubicBezTo>
                <a:cubicBezTo>
                  <a:pt x="5099" y="10047"/>
                  <a:pt x="5013" y="9990"/>
                  <a:pt x="4937" y="9990"/>
                </a:cubicBezTo>
                <a:close/>
                <a:moveTo>
                  <a:pt x="1915" y="13289"/>
                </a:moveTo>
                <a:cubicBezTo>
                  <a:pt x="1909" y="13289"/>
                  <a:pt x="1903" y="13292"/>
                  <a:pt x="1900" y="13297"/>
                </a:cubicBezTo>
                <a:lnTo>
                  <a:pt x="1730" y="13517"/>
                </a:lnTo>
                <a:cubicBezTo>
                  <a:pt x="1721" y="13529"/>
                  <a:pt x="1728" y="13550"/>
                  <a:pt x="1745" y="13564"/>
                </a:cubicBezTo>
                <a:cubicBezTo>
                  <a:pt x="1755" y="13573"/>
                  <a:pt x="1768" y="13578"/>
                  <a:pt x="1778" y="13578"/>
                </a:cubicBezTo>
                <a:cubicBezTo>
                  <a:pt x="1784" y="13578"/>
                  <a:pt x="1790" y="13576"/>
                  <a:pt x="1794" y="13571"/>
                </a:cubicBezTo>
                <a:lnTo>
                  <a:pt x="1964" y="13350"/>
                </a:lnTo>
                <a:cubicBezTo>
                  <a:pt x="1972" y="13338"/>
                  <a:pt x="1964" y="13318"/>
                  <a:pt x="1946" y="13304"/>
                </a:cubicBezTo>
                <a:cubicBezTo>
                  <a:pt x="1936" y="13294"/>
                  <a:pt x="1925" y="13289"/>
                  <a:pt x="1915" y="13289"/>
                </a:cubicBezTo>
                <a:close/>
                <a:moveTo>
                  <a:pt x="4913" y="13291"/>
                </a:moveTo>
                <a:cubicBezTo>
                  <a:pt x="4904" y="13291"/>
                  <a:pt x="4892" y="13295"/>
                  <a:pt x="4881" y="13304"/>
                </a:cubicBezTo>
                <a:cubicBezTo>
                  <a:pt x="4864" y="13319"/>
                  <a:pt x="4855" y="13340"/>
                  <a:pt x="4866" y="13350"/>
                </a:cubicBezTo>
                <a:lnTo>
                  <a:pt x="5034" y="13573"/>
                </a:lnTo>
                <a:cubicBezTo>
                  <a:pt x="5038" y="13577"/>
                  <a:pt x="5044" y="13579"/>
                  <a:pt x="5050" y="13579"/>
                </a:cubicBezTo>
                <a:cubicBezTo>
                  <a:pt x="5060" y="13579"/>
                  <a:pt x="5072" y="13574"/>
                  <a:pt x="5083" y="13566"/>
                </a:cubicBezTo>
                <a:cubicBezTo>
                  <a:pt x="5100" y="13550"/>
                  <a:pt x="5107" y="13529"/>
                  <a:pt x="5098" y="13519"/>
                </a:cubicBezTo>
                <a:lnTo>
                  <a:pt x="4928" y="13297"/>
                </a:lnTo>
                <a:cubicBezTo>
                  <a:pt x="4925" y="13293"/>
                  <a:pt x="4919" y="13291"/>
                  <a:pt x="4913" y="13291"/>
                </a:cubicBezTo>
                <a:close/>
                <a:moveTo>
                  <a:pt x="2022" y="13360"/>
                </a:moveTo>
                <a:cubicBezTo>
                  <a:pt x="2014" y="13360"/>
                  <a:pt x="2008" y="13362"/>
                  <a:pt x="2004" y="13368"/>
                </a:cubicBezTo>
                <a:lnTo>
                  <a:pt x="1846" y="13595"/>
                </a:lnTo>
                <a:cubicBezTo>
                  <a:pt x="1837" y="13607"/>
                  <a:pt x="1846" y="13628"/>
                  <a:pt x="1865" y="13642"/>
                </a:cubicBezTo>
                <a:cubicBezTo>
                  <a:pt x="1874" y="13650"/>
                  <a:pt x="1886" y="13654"/>
                  <a:pt x="1895" y="13654"/>
                </a:cubicBezTo>
                <a:cubicBezTo>
                  <a:pt x="1902" y="13654"/>
                  <a:pt x="1909" y="13651"/>
                  <a:pt x="1912" y="13646"/>
                </a:cubicBezTo>
                <a:lnTo>
                  <a:pt x="2071" y="13416"/>
                </a:lnTo>
                <a:cubicBezTo>
                  <a:pt x="2078" y="13406"/>
                  <a:pt x="2071" y="13385"/>
                  <a:pt x="2052" y="13371"/>
                </a:cubicBezTo>
                <a:cubicBezTo>
                  <a:pt x="2042" y="13364"/>
                  <a:pt x="2031" y="13360"/>
                  <a:pt x="2022" y="13360"/>
                </a:cubicBezTo>
                <a:close/>
                <a:moveTo>
                  <a:pt x="4806" y="13360"/>
                </a:moveTo>
                <a:cubicBezTo>
                  <a:pt x="4797" y="13360"/>
                  <a:pt x="4786" y="13364"/>
                  <a:pt x="4775" y="13371"/>
                </a:cubicBezTo>
                <a:cubicBezTo>
                  <a:pt x="4756" y="13385"/>
                  <a:pt x="4749" y="13406"/>
                  <a:pt x="4756" y="13418"/>
                </a:cubicBezTo>
                <a:lnTo>
                  <a:pt x="4916" y="13647"/>
                </a:lnTo>
                <a:cubicBezTo>
                  <a:pt x="4919" y="13652"/>
                  <a:pt x="4926" y="13655"/>
                  <a:pt x="4934" y="13655"/>
                </a:cubicBezTo>
                <a:cubicBezTo>
                  <a:pt x="4943" y="13655"/>
                  <a:pt x="4953" y="13651"/>
                  <a:pt x="4963" y="13644"/>
                </a:cubicBezTo>
                <a:cubicBezTo>
                  <a:pt x="4982" y="13630"/>
                  <a:pt x="4991" y="13609"/>
                  <a:pt x="4982" y="13597"/>
                </a:cubicBezTo>
                <a:lnTo>
                  <a:pt x="4824" y="13368"/>
                </a:lnTo>
                <a:cubicBezTo>
                  <a:pt x="4820" y="13362"/>
                  <a:pt x="4814" y="13360"/>
                  <a:pt x="4806" y="13360"/>
                </a:cubicBezTo>
                <a:close/>
                <a:moveTo>
                  <a:pt x="2132" y="13403"/>
                </a:moveTo>
                <a:cubicBezTo>
                  <a:pt x="2124" y="13403"/>
                  <a:pt x="2117" y="13406"/>
                  <a:pt x="2113" y="13411"/>
                </a:cubicBezTo>
                <a:lnTo>
                  <a:pt x="1962" y="13646"/>
                </a:lnTo>
                <a:cubicBezTo>
                  <a:pt x="1953" y="13658"/>
                  <a:pt x="1962" y="13677"/>
                  <a:pt x="1981" y="13691"/>
                </a:cubicBezTo>
                <a:cubicBezTo>
                  <a:pt x="1991" y="13698"/>
                  <a:pt x="2002" y="13701"/>
                  <a:pt x="2011" y="13701"/>
                </a:cubicBezTo>
                <a:cubicBezTo>
                  <a:pt x="2019" y="13701"/>
                  <a:pt x="2026" y="13698"/>
                  <a:pt x="2030" y="13692"/>
                </a:cubicBezTo>
                <a:lnTo>
                  <a:pt x="2181" y="13458"/>
                </a:lnTo>
                <a:cubicBezTo>
                  <a:pt x="2189" y="13448"/>
                  <a:pt x="2181" y="13427"/>
                  <a:pt x="2162" y="13413"/>
                </a:cubicBezTo>
                <a:cubicBezTo>
                  <a:pt x="2151" y="13406"/>
                  <a:pt x="2141" y="13403"/>
                  <a:pt x="2132" y="13403"/>
                </a:cubicBezTo>
                <a:close/>
                <a:moveTo>
                  <a:pt x="4696" y="13403"/>
                </a:moveTo>
                <a:cubicBezTo>
                  <a:pt x="4687" y="13403"/>
                  <a:pt x="4676" y="13407"/>
                  <a:pt x="4664" y="13415"/>
                </a:cubicBezTo>
                <a:cubicBezTo>
                  <a:pt x="4645" y="13427"/>
                  <a:pt x="4638" y="13448"/>
                  <a:pt x="4645" y="13460"/>
                </a:cubicBezTo>
                <a:lnTo>
                  <a:pt x="4796" y="13694"/>
                </a:lnTo>
                <a:cubicBezTo>
                  <a:pt x="4800" y="13700"/>
                  <a:pt x="4807" y="13702"/>
                  <a:pt x="4815" y="13702"/>
                </a:cubicBezTo>
                <a:cubicBezTo>
                  <a:pt x="4824" y="13702"/>
                  <a:pt x="4835" y="13699"/>
                  <a:pt x="4845" y="13692"/>
                </a:cubicBezTo>
                <a:cubicBezTo>
                  <a:pt x="4864" y="13678"/>
                  <a:pt x="4873" y="13658"/>
                  <a:pt x="4864" y="13646"/>
                </a:cubicBezTo>
                <a:lnTo>
                  <a:pt x="4713" y="13411"/>
                </a:lnTo>
                <a:cubicBezTo>
                  <a:pt x="4710" y="13406"/>
                  <a:pt x="4704" y="13403"/>
                  <a:pt x="4696" y="13403"/>
                </a:cubicBezTo>
                <a:close/>
                <a:moveTo>
                  <a:pt x="2288" y="13410"/>
                </a:moveTo>
                <a:cubicBezTo>
                  <a:pt x="2280" y="13410"/>
                  <a:pt x="2274" y="13413"/>
                  <a:pt x="2271" y="13418"/>
                </a:cubicBezTo>
                <a:lnTo>
                  <a:pt x="2110" y="13646"/>
                </a:lnTo>
                <a:cubicBezTo>
                  <a:pt x="2103" y="13656"/>
                  <a:pt x="2110" y="13678"/>
                  <a:pt x="2129" y="13691"/>
                </a:cubicBezTo>
                <a:cubicBezTo>
                  <a:pt x="2139" y="13699"/>
                  <a:pt x="2150" y="13703"/>
                  <a:pt x="2160" y="13703"/>
                </a:cubicBezTo>
                <a:cubicBezTo>
                  <a:pt x="2167" y="13703"/>
                  <a:pt x="2174" y="13700"/>
                  <a:pt x="2177" y="13696"/>
                </a:cubicBezTo>
                <a:lnTo>
                  <a:pt x="2337" y="13468"/>
                </a:lnTo>
                <a:cubicBezTo>
                  <a:pt x="2346" y="13456"/>
                  <a:pt x="2337" y="13436"/>
                  <a:pt x="2318" y="13422"/>
                </a:cubicBezTo>
                <a:cubicBezTo>
                  <a:pt x="2308" y="13414"/>
                  <a:pt x="2297" y="13410"/>
                  <a:pt x="2288" y="13410"/>
                </a:cubicBezTo>
                <a:close/>
                <a:moveTo>
                  <a:pt x="4539" y="13410"/>
                </a:moveTo>
                <a:cubicBezTo>
                  <a:pt x="4530" y="13410"/>
                  <a:pt x="4519" y="13414"/>
                  <a:pt x="4510" y="13422"/>
                </a:cubicBezTo>
                <a:cubicBezTo>
                  <a:pt x="4491" y="13436"/>
                  <a:pt x="4482" y="13456"/>
                  <a:pt x="4491" y="13468"/>
                </a:cubicBezTo>
                <a:lnTo>
                  <a:pt x="4650" y="13696"/>
                </a:lnTo>
                <a:cubicBezTo>
                  <a:pt x="4654" y="13701"/>
                  <a:pt x="4660" y="13703"/>
                  <a:pt x="4667" y="13703"/>
                </a:cubicBezTo>
                <a:cubicBezTo>
                  <a:pt x="4677" y="13703"/>
                  <a:pt x="4688" y="13699"/>
                  <a:pt x="4699" y="13692"/>
                </a:cubicBezTo>
                <a:cubicBezTo>
                  <a:pt x="4716" y="13677"/>
                  <a:pt x="4725" y="13658"/>
                  <a:pt x="4716" y="13646"/>
                </a:cubicBezTo>
                <a:lnTo>
                  <a:pt x="4557" y="13418"/>
                </a:lnTo>
                <a:cubicBezTo>
                  <a:pt x="4553" y="13413"/>
                  <a:pt x="4546" y="13410"/>
                  <a:pt x="4539" y="13410"/>
                </a:cubicBezTo>
                <a:close/>
                <a:moveTo>
                  <a:pt x="5123" y="13571"/>
                </a:moveTo>
                <a:cubicBezTo>
                  <a:pt x="5116" y="13571"/>
                  <a:pt x="5105" y="13576"/>
                  <a:pt x="5095" y="13587"/>
                </a:cubicBezTo>
                <a:cubicBezTo>
                  <a:pt x="5081" y="13599"/>
                  <a:pt x="5072" y="13614"/>
                  <a:pt x="5077" y="13619"/>
                </a:cubicBezTo>
                <a:lnTo>
                  <a:pt x="5166" y="13722"/>
                </a:lnTo>
                <a:cubicBezTo>
                  <a:pt x="5167" y="13723"/>
                  <a:pt x="5168" y="13724"/>
                  <a:pt x="5170" y="13724"/>
                </a:cubicBezTo>
                <a:cubicBezTo>
                  <a:pt x="5176" y="13724"/>
                  <a:pt x="5188" y="13717"/>
                  <a:pt x="5199" y="13708"/>
                </a:cubicBezTo>
                <a:cubicBezTo>
                  <a:pt x="5214" y="13694"/>
                  <a:pt x="5221" y="13680"/>
                  <a:pt x="5216" y="13675"/>
                </a:cubicBezTo>
                <a:lnTo>
                  <a:pt x="5128" y="13573"/>
                </a:lnTo>
                <a:cubicBezTo>
                  <a:pt x="5127" y="13571"/>
                  <a:pt x="5125" y="13571"/>
                  <a:pt x="5123" y="13571"/>
                </a:cubicBezTo>
                <a:close/>
                <a:moveTo>
                  <a:pt x="1705" y="13571"/>
                </a:moveTo>
                <a:cubicBezTo>
                  <a:pt x="1703" y="13571"/>
                  <a:pt x="1701" y="13571"/>
                  <a:pt x="1700" y="13573"/>
                </a:cubicBezTo>
                <a:lnTo>
                  <a:pt x="1612" y="13675"/>
                </a:lnTo>
                <a:cubicBezTo>
                  <a:pt x="1606" y="13680"/>
                  <a:pt x="1615" y="13694"/>
                  <a:pt x="1629" y="13708"/>
                </a:cubicBezTo>
                <a:cubicBezTo>
                  <a:pt x="1639" y="13718"/>
                  <a:pt x="1651" y="13724"/>
                  <a:pt x="1657" y="13724"/>
                </a:cubicBezTo>
                <a:cubicBezTo>
                  <a:pt x="1659" y="13724"/>
                  <a:pt x="1661" y="13723"/>
                  <a:pt x="1662" y="13722"/>
                </a:cubicBezTo>
                <a:lnTo>
                  <a:pt x="1750" y="13619"/>
                </a:lnTo>
                <a:cubicBezTo>
                  <a:pt x="1756" y="13614"/>
                  <a:pt x="1749" y="13600"/>
                  <a:pt x="1733" y="13587"/>
                </a:cubicBezTo>
                <a:cubicBezTo>
                  <a:pt x="1723" y="13576"/>
                  <a:pt x="1711" y="13571"/>
                  <a:pt x="1705" y="13571"/>
                </a:cubicBezTo>
                <a:close/>
                <a:moveTo>
                  <a:pt x="5013" y="13639"/>
                </a:moveTo>
                <a:cubicBezTo>
                  <a:pt x="5005" y="13639"/>
                  <a:pt x="4993" y="13645"/>
                  <a:pt x="4982" y="13654"/>
                </a:cubicBezTo>
                <a:cubicBezTo>
                  <a:pt x="4966" y="13668"/>
                  <a:pt x="4956" y="13684"/>
                  <a:pt x="4961" y="13689"/>
                </a:cubicBezTo>
                <a:lnTo>
                  <a:pt x="5039" y="13796"/>
                </a:lnTo>
                <a:cubicBezTo>
                  <a:pt x="5040" y="13798"/>
                  <a:pt x="5042" y="13798"/>
                  <a:pt x="5044" y="13798"/>
                </a:cubicBezTo>
                <a:cubicBezTo>
                  <a:pt x="5051" y="13798"/>
                  <a:pt x="5064" y="13793"/>
                  <a:pt x="5077" y="13783"/>
                </a:cubicBezTo>
                <a:cubicBezTo>
                  <a:pt x="5093" y="13769"/>
                  <a:pt x="5103" y="13755"/>
                  <a:pt x="5098" y="13748"/>
                </a:cubicBezTo>
                <a:lnTo>
                  <a:pt x="5020" y="13642"/>
                </a:lnTo>
                <a:cubicBezTo>
                  <a:pt x="5019" y="13640"/>
                  <a:pt x="5016" y="13639"/>
                  <a:pt x="5013" y="13639"/>
                </a:cubicBezTo>
                <a:close/>
                <a:moveTo>
                  <a:pt x="1814" y="13640"/>
                </a:moveTo>
                <a:cubicBezTo>
                  <a:pt x="1811" y="13640"/>
                  <a:pt x="1809" y="13641"/>
                  <a:pt x="1808" y="13642"/>
                </a:cubicBezTo>
                <a:lnTo>
                  <a:pt x="1730" y="13750"/>
                </a:lnTo>
                <a:cubicBezTo>
                  <a:pt x="1724" y="13755"/>
                  <a:pt x="1735" y="13770"/>
                  <a:pt x="1750" y="13784"/>
                </a:cubicBezTo>
                <a:cubicBezTo>
                  <a:pt x="1762" y="13793"/>
                  <a:pt x="1774" y="13799"/>
                  <a:pt x="1782" y="13799"/>
                </a:cubicBezTo>
                <a:cubicBezTo>
                  <a:pt x="1785" y="13799"/>
                  <a:pt x="1787" y="13798"/>
                  <a:pt x="1789" y="13796"/>
                </a:cubicBezTo>
                <a:lnTo>
                  <a:pt x="1867" y="13689"/>
                </a:lnTo>
                <a:lnTo>
                  <a:pt x="1868" y="13691"/>
                </a:lnTo>
                <a:cubicBezTo>
                  <a:pt x="1872" y="13684"/>
                  <a:pt x="1861" y="13670"/>
                  <a:pt x="1846" y="13656"/>
                </a:cubicBezTo>
                <a:cubicBezTo>
                  <a:pt x="1833" y="13646"/>
                  <a:pt x="1821" y="13640"/>
                  <a:pt x="1814" y="13640"/>
                </a:cubicBezTo>
                <a:close/>
                <a:moveTo>
                  <a:pt x="2111" y="13713"/>
                </a:moveTo>
                <a:cubicBezTo>
                  <a:pt x="2098" y="13713"/>
                  <a:pt x="2082" y="13721"/>
                  <a:pt x="2070" y="13734"/>
                </a:cubicBezTo>
                <a:cubicBezTo>
                  <a:pt x="2051" y="13755"/>
                  <a:pt x="2047" y="13784"/>
                  <a:pt x="2061" y="13798"/>
                </a:cubicBezTo>
                <a:cubicBezTo>
                  <a:pt x="2067" y="13803"/>
                  <a:pt x="2074" y="13805"/>
                  <a:pt x="2081" y="13805"/>
                </a:cubicBezTo>
                <a:cubicBezTo>
                  <a:pt x="2095" y="13805"/>
                  <a:pt x="2111" y="13798"/>
                  <a:pt x="2123" y="13784"/>
                </a:cubicBezTo>
                <a:cubicBezTo>
                  <a:pt x="2143" y="13764"/>
                  <a:pt x="2146" y="13734"/>
                  <a:pt x="2130" y="13720"/>
                </a:cubicBezTo>
                <a:cubicBezTo>
                  <a:pt x="2126" y="13715"/>
                  <a:pt x="2119" y="13713"/>
                  <a:pt x="2111" y="13713"/>
                </a:cubicBezTo>
                <a:close/>
                <a:moveTo>
                  <a:pt x="4715" y="13713"/>
                </a:moveTo>
                <a:cubicBezTo>
                  <a:pt x="4707" y="13713"/>
                  <a:pt x="4700" y="13715"/>
                  <a:pt x="4696" y="13720"/>
                </a:cubicBezTo>
                <a:cubicBezTo>
                  <a:pt x="4683" y="13734"/>
                  <a:pt x="4687" y="13764"/>
                  <a:pt x="4704" y="13784"/>
                </a:cubicBezTo>
                <a:cubicBezTo>
                  <a:pt x="4716" y="13799"/>
                  <a:pt x="4732" y="13806"/>
                  <a:pt x="4746" y="13806"/>
                </a:cubicBezTo>
                <a:cubicBezTo>
                  <a:pt x="4754" y="13806"/>
                  <a:pt x="4762" y="13803"/>
                  <a:pt x="4767" y="13798"/>
                </a:cubicBezTo>
                <a:cubicBezTo>
                  <a:pt x="4781" y="13784"/>
                  <a:pt x="4777" y="13757"/>
                  <a:pt x="4758" y="13736"/>
                </a:cubicBezTo>
                <a:cubicBezTo>
                  <a:pt x="4746" y="13721"/>
                  <a:pt x="4729" y="13713"/>
                  <a:pt x="4715" y="13713"/>
                </a:cubicBezTo>
                <a:close/>
                <a:moveTo>
                  <a:pt x="1946" y="13700"/>
                </a:moveTo>
                <a:cubicBezTo>
                  <a:pt x="1945" y="13700"/>
                  <a:pt x="1944" y="13700"/>
                  <a:pt x="1943" y="13701"/>
                </a:cubicBezTo>
                <a:lnTo>
                  <a:pt x="1884" y="13776"/>
                </a:lnTo>
                <a:cubicBezTo>
                  <a:pt x="1881" y="13779"/>
                  <a:pt x="1889" y="13791"/>
                  <a:pt x="1903" y="13803"/>
                </a:cubicBezTo>
                <a:cubicBezTo>
                  <a:pt x="1915" y="13813"/>
                  <a:pt x="1926" y="13820"/>
                  <a:pt x="1932" y="13820"/>
                </a:cubicBezTo>
                <a:cubicBezTo>
                  <a:pt x="1933" y="13820"/>
                  <a:pt x="1934" y="13820"/>
                  <a:pt x="1934" y="13819"/>
                </a:cubicBezTo>
                <a:lnTo>
                  <a:pt x="1995" y="13744"/>
                </a:lnTo>
                <a:cubicBezTo>
                  <a:pt x="1997" y="13741"/>
                  <a:pt x="1988" y="13729"/>
                  <a:pt x="1974" y="13717"/>
                </a:cubicBezTo>
                <a:cubicBezTo>
                  <a:pt x="1963" y="13707"/>
                  <a:pt x="1951" y="13700"/>
                  <a:pt x="1946" y="13700"/>
                </a:cubicBezTo>
                <a:close/>
                <a:moveTo>
                  <a:pt x="4881" y="13701"/>
                </a:moveTo>
                <a:cubicBezTo>
                  <a:pt x="4875" y="13701"/>
                  <a:pt x="4864" y="13707"/>
                  <a:pt x="4853" y="13717"/>
                </a:cubicBezTo>
                <a:cubicBezTo>
                  <a:pt x="4840" y="13729"/>
                  <a:pt x="4831" y="13743"/>
                  <a:pt x="4833" y="13746"/>
                </a:cubicBezTo>
                <a:lnTo>
                  <a:pt x="4893" y="13819"/>
                </a:lnTo>
                <a:cubicBezTo>
                  <a:pt x="4894" y="13820"/>
                  <a:pt x="4895" y="13820"/>
                  <a:pt x="4897" y="13820"/>
                </a:cubicBezTo>
                <a:cubicBezTo>
                  <a:pt x="4903" y="13820"/>
                  <a:pt x="4914" y="13815"/>
                  <a:pt x="4925" y="13805"/>
                </a:cubicBezTo>
                <a:cubicBezTo>
                  <a:pt x="4938" y="13793"/>
                  <a:pt x="4947" y="13779"/>
                  <a:pt x="4944" y="13776"/>
                </a:cubicBezTo>
                <a:lnTo>
                  <a:pt x="4885" y="13703"/>
                </a:lnTo>
                <a:cubicBezTo>
                  <a:pt x="4884" y="13702"/>
                  <a:pt x="4883" y="13701"/>
                  <a:pt x="4881" y="13701"/>
                </a:cubicBezTo>
                <a:close/>
                <a:moveTo>
                  <a:pt x="1579" y="13714"/>
                </a:moveTo>
                <a:cubicBezTo>
                  <a:pt x="1561" y="13714"/>
                  <a:pt x="1539" y="13726"/>
                  <a:pt x="1520" y="13746"/>
                </a:cubicBezTo>
                <a:cubicBezTo>
                  <a:pt x="1493" y="13776"/>
                  <a:pt x="1485" y="13814"/>
                  <a:pt x="1502" y="13829"/>
                </a:cubicBezTo>
                <a:cubicBezTo>
                  <a:pt x="1508" y="13834"/>
                  <a:pt x="1515" y="13837"/>
                  <a:pt x="1523" y="13837"/>
                </a:cubicBezTo>
                <a:cubicBezTo>
                  <a:pt x="1541" y="13837"/>
                  <a:pt x="1565" y="13825"/>
                  <a:pt x="1584" y="13805"/>
                </a:cubicBezTo>
                <a:cubicBezTo>
                  <a:pt x="1610" y="13774"/>
                  <a:pt x="1618" y="13737"/>
                  <a:pt x="1601" y="13722"/>
                </a:cubicBezTo>
                <a:cubicBezTo>
                  <a:pt x="1595" y="13716"/>
                  <a:pt x="1588" y="13714"/>
                  <a:pt x="1579" y="13714"/>
                </a:cubicBezTo>
                <a:close/>
                <a:moveTo>
                  <a:pt x="5249" y="13715"/>
                </a:moveTo>
                <a:cubicBezTo>
                  <a:pt x="5241" y="13715"/>
                  <a:pt x="5234" y="13717"/>
                  <a:pt x="5228" y="13722"/>
                </a:cubicBezTo>
                <a:cubicBezTo>
                  <a:pt x="5209" y="13737"/>
                  <a:pt x="5218" y="13776"/>
                  <a:pt x="5244" y="13805"/>
                </a:cubicBezTo>
                <a:cubicBezTo>
                  <a:pt x="5263" y="13827"/>
                  <a:pt x="5286" y="13838"/>
                  <a:pt x="5305" y="13838"/>
                </a:cubicBezTo>
                <a:cubicBezTo>
                  <a:pt x="5313" y="13838"/>
                  <a:pt x="5320" y="13836"/>
                  <a:pt x="5326" y="13831"/>
                </a:cubicBezTo>
                <a:cubicBezTo>
                  <a:pt x="5343" y="13814"/>
                  <a:pt x="5334" y="13777"/>
                  <a:pt x="5308" y="13748"/>
                </a:cubicBezTo>
                <a:cubicBezTo>
                  <a:pt x="5289" y="13726"/>
                  <a:pt x="5266" y="13715"/>
                  <a:pt x="5249" y="13715"/>
                </a:cubicBezTo>
                <a:close/>
                <a:moveTo>
                  <a:pt x="1710" y="13786"/>
                </a:moveTo>
                <a:cubicBezTo>
                  <a:pt x="1691" y="13786"/>
                  <a:pt x="1667" y="13798"/>
                  <a:pt x="1648" y="13819"/>
                </a:cubicBezTo>
                <a:cubicBezTo>
                  <a:pt x="1622" y="13849"/>
                  <a:pt x="1613" y="13887"/>
                  <a:pt x="1632" y="13902"/>
                </a:cubicBezTo>
                <a:cubicBezTo>
                  <a:pt x="1638" y="13907"/>
                  <a:pt x="1645" y="13910"/>
                  <a:pt x="1653" y="13910"/>
                </a:cubicBezTo>
                <a:cubicBezTo>
                  <a:pt x="1671" y="13910"/>
                  <a:pt x="1693" y="13898"/>
                  <a:pt x="1712" y="13878"/>
                </a:cubicBezTo>
                <a:cubicBezTo>
                  <a:pt x="1738" y="13847"/>
                  <a:pt x="1747" y="13810"/>
                  <a:pt x="1730" y="13793"/>
                </a:cubicBezTo>
                <a:cubicBezTo>
                  <a:pt x="1724" y="13788"/>
                  <a:pt x="1717" y="13786"/>
                  <a:pt x="1710" y="13786"/>
                </a:cubicBezTo>
                <a:close/>
                <a:moveTo>
                  <a:pt x="5119" y="13788"/>
                </a:moveTo>
                <a:cubicBezTo>
                  <a:pt x="5111" y="13788"/>
                  <a:pt x="5104" y="13790"/>
                  <a:pt x="5098" y="13795"/>
                </a:cubicBezTo>
                <a:cubicBezTo>
                  <a:pt x="5081" y="13810"/>
                  <a:pt x="5089" y="13849"/>
                  <a:pt x="5116" y="13878"/>
                </a:cubicBezTo>
                <a:cubicBezTo>
                  <a:pt x="5135" y="13900"/>
                  <a:pt x="5157" y="13911"/>
                  <a:pt x="5175" y="13911"/>
                </a:cubicBezTo>
                <a:cubicBezTo>
                  <a:pt x="5183" y="13911"/>
                  <a:pt x="5190" y="13909"/>
                  <a:pt x="5195" y="13904"/>
                </a:cubicBezTo>
                <a:cubicBezTo>
                  <a:pt x="5214" y="13887"/>
                  <a:pt x="5206" y="13850"/>
                  <a:pt x="5180" y="13821"/>
                </a:cubicBezTo>
                <a:cubicBezTo>
                  <a:pt x="5161" y="13799"/>
                  <a:pt x="5137" y="13788"/>
                  <a:pt x="5119" y="13788"/>
                </a:cubicBezTo>
                <a:close/>
                <a:moveTo>
                  <a:pt x="1875" y="13814"/>
                </a:moveTo>
                <a:cubicBezTo>
                  <a:pt x="1860" y="13814"/>
                  <a:pt x="1840" y="13824"/>
                  <a:pt x="1825" y="13842"/>
                </a:cubicBezTo>
                <a:cubicBezTo>
                  <a:pt x="1802" y="13866"/>
                  <a:pt x="1795" y="13899"/>
                  <a:pt x="1811" y="13913"/>
                </a:cubicBezTo>
                <a:cubicBezTo>
                  <a:pt x="1816" y="13918"/>
                  <a:pt x="1823" y="13921"/>
                  <a:pt x="1831" y="13921"/>
                </a:cubicBezTo>
                <a:cubicBezTo>
                  <a:pt x="1847" y="13921"/>
                  <a:pt x="1866" y="13911"/>
                  <a:pt x="1881" y="13894"/>
                </a:cubicBezTo>
                <a:cubicBezTo>
                  <a:pt x="1903" y="13868"/>
                  <a:pt x="1910" y="13836"/>
                  <a:pt x="1894" y="13821"/>
                </a:cubicBezTo>
                <a:cubicBezTo>
                  <a:pt x="1889" y="13816"/>
                  <a:pt x="1883" y="13814"/>
                  <a:pt x="1875" y="13814"/>
                </a:cubicBezTo>
                <a:close/>
                <a:moveTo>
                  <a:pt x="4952" y="13814"/>
                </a:moveTo>
                <a:cubicBezTo>
                  <a:pt x="4945" y="13814"/>
                  <a:pt x="4938" y="13816"/>
                  <a:pt x="4933" y="13821"/>
                </a:cubicBezTo>
                <a:cubicBezTo>
                  <a:pt x="4918" y="13836"/>
                  <a:pt x="4925" y="13868"/>
                  <a:pt x="4947" y="13894"/>
                </a:cubicBezTo>
                <a:cubicBezTo>
                  <a:pt x="4962" y="13911"/>
                  <a:pt x="4981" y="13921"/>
                  <a:pt x="4996" y="13921"/>
                </a:cubicBezTo>
                <a:cubicBezTo>
                  <a:pt x="5004" y="13921"/>
                  <a:pt x="5011" y="13918"/>
                  <a:pt x="5017" y="13913"/>
                </a:cubicBezTo>
                <a:cubicBezTo>
                  <a:pt x="5032" y="13899"/>
                  <a:pt x="5025" y="13868"/>
                  <a:pt x="5003" y="13842"/>
                </a:cubicBezTo>
                <a:cubicBezTo>
                  <a:pt x="4987" y="13824"/>
                  <a:pt x="4968" y="13814"/>
                  <a:pt x="4952" y="138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31988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64"/>
          <p:cNvSpPr txBox="1">
            <a:spLocks noGrp="1"/>
          </p:cNvSpPr>
          <p:nvPr>
            <p:ph type="ctrTitle"/>
          </p:nvPr>
        </p:nvSpPr>
        <p:spPr>
          <a:xfrm>
            <a:off x="2429950" y="669825"/>
            <a:ext cx="4284000" cy="99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590" name="Google Shape;590;p64"/>
          <p:cNvSpPr txBox="1">
            <a:spLocks noGrp="1"/>
          </p:cNvSpPr>
          <p:nvPr>
            <p:ph type="subTitle" idx="1"/>
          </p:nvPr>
        </p:nvSpPr>
        <p:spPr>
          <a:xfrm>
            <a:off x="2425075" y="2346512"/>
            <a:ext cx="4293900" cy="36698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Do you have any questions?</a:t>
            </a:r>
            <a:endParaRPr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290"/>
        <p:cNvGrpSpPr/>
        <p:nvPr/>
      </p:nvGrpSpPr>
      <p:grpSpPr>
        <a:xfrm>
          <a:off x="0" y="0"/>
          <a:ext cx="0" cy="0"/>
          <a:chOff x="0" y="0"/>
          <a:chExt cx="0" cy="0"/>
        </a:xfrm>
      </p:grpSpPr>
      <p:sp>
        <p:nvSpPr>
          <p:cNvPr id="291" name="Google Shape;291;p46"/>
          <p:cNvSpPr txBox="1">
            <a:spLocks noGrp="1"/>
          </p:cNvSpPr>
          <p:nvPr>
            <p:ph type="title"/>
          </p:nvPr>
        </p:nvSpPr>
        <p:spPr>
          <a:xfrm>
            <a:off x="672934" y="53646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D" dirty="0"/>
              <a:t>EXPECTED CURVE LEVEL OF DIFFICULTY</a:t>
            </a:r>
            <a:endParaRPr dirty="0"/>
          </a:p>
        </p:txBody>
      </p:sp>
      <p:pic>
        <p:nvPicPr>
          <p:cNvPr id="9" name="Picture 8">
            <a:extLst>
              <a:ext uri="{FF2B5EF4-FFF2-40B4-BE49-F238E27FC236}">
                <a16:creationId xmlns:a16="http://schemas.microsoft.com/office/drawing/2014/main" id="{73595BB4-67E3-4DE7-A840-601AF3BD6E31}"/>
              </a:ext>
            </a:extLst>
          </p:cNvPr>
          <p:cNvPicPr>
            <a:picLocks noChangeAspect="1"/>
          </p:cNvPicPr>
          <p:nvPr/>
        </p:nvPicPr>
        <p:blipFill rotWithShape="1">
          <a:blip r:embed="rId3"/>
          <a:srcRect l="980" t="11584" r="1671" b="2708"/>
          <a:stretch/>
        </p:blipFill>
        <p:spPr>
          <a:xfrm>
            <a:off x="1770610" y="1712422"/>
            <a:ext cx="5469775" cy="2894613"/>
          </a:xfrm>
          <a:prstGeom prst="rect">
            <a:avLst/>
          </a:prstGeom>
          <a:ln w="6350">
            <a:solidFill>
              <a:schemeClr val="accent1"/>
            </a:solidFill>
          </a:ln>
        </p:spPr>
      </p:pic>
      <p:sp>
        <p:nvSpPr>
          <p:cNvPr id="4" name="Google Shape;439;p54">
            <a:extLst>
              <a:ext uri="{FF2B5EF4-FFF2-40B4-BE49-F238E27FC236}">
                <a16:creationId xmlns:a16="http://schemas.microsoft.com/office/drawing/2014/main" id="{4F242224-645A-418E-8490-80FDC3A34F73}"/>
              </a:ext>
            </a:extLst>
          </p:cNvPr>
          <p:cNvSpPr txBox="1">
            <a:spLocks/>
          </p:cNvSpPr>
          <p:nvPr/>
        </p:nvSpPr>
        <p:spPr>
          <a:xfrm>
            <a:off x="3560444" y="1370320"/>
            <a:ext cx="2023111" cy="34210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b="1" dirty="0">
                <a:solidFill>
                  <a:schemeClr val="bg1"/>
                </a:solidFill>
              </a:rPr>
              <a:t>Based Of Player Skill</a:t>
            </a:r>
            <a:endParaRPr lang="en-ID" b="1" dirty="0">
              <a:solidFill>
                <a:schemeClr val="bg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400"/>
        <p:cNvGrpSpPr/>
        <p:nvPr/>
      </p:nvGrpSpPr>
      <p:grpSpPr>
        <a:xfrm>
          <a:off x="0" y="0"/>
          <a:ext cx="0" cy="0"/>
          <a:chOff x="0" y="0"/>
          <a:chExt cx="0" cy="0"/>
        </a:xfrm>
      </p:grpSpPr>
      <p:sp>
        <p:nvSpPr>
          <p:cNvPr id="401" name="Google Shape;401;p5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JUMPSCARE (BONUS)</a:t>
            </a:r>
            <a:endParaRPr dirty="0"/>
          </a:p>
        </p:txBody>
      </p:sp>
      <p:sp>
        <p:nvSpPr>
          <p:cNvPr id="406" name="Google Shape;406;p51"/>
          <p:cNvSpPr/>
          <p:nvPr/>
        </p:nvSpPr>
        <p:spPr>
          <a:xfrm>
            <a:off x="7717754" y="3617899"/>
            <a:ext cx="309830" cy="574807"/>
          </a:xfrm>
          <a:custGeom>
            <a:avLst/>
            <a:gdLst/>
            <a:ahLst/>
            <a:cxnLst/>
            <a:rect l="l" t="t" r="r" b="b"/>
            <a:pathLst>
              <a:path w="7032" h="13046" extrusionOk="0">
                <a:moveTo>
                  <a:pt x="2871" y="727"/>
                </a:moveTo>
                <a:cubicBezTo>
                  <a:pt x="2986" y="727"/>
                  <a:pt x="3055" y="772"/>
                  <a:pt x="3099" y="886"/>
                </a:cubicBezTo>
                <a:cubicBezTo>
                  <a:pt x="3106" y="885"/>
                  <a:pt x="3114" y="885"/>
                  <a:pt x="3121" y="885"/>
                </a:cubicBezTo>
                <a:cubicBezTo>
                  <a:pt x="3344" y="885"/>
                  <a:pt x="3404" y="1015"/>
                  <a:pt x="3401" y="1195"/>
                </a:cubicBezTo>
                <a:cubicBezTo>
                  <a:pt x="3309" y="1545"/>
                  <a:pt x="3164" y="1756"/>
                  <a:pt x="3030" y="1756"/>
                </a:cubicBezTo>
                <a:cubicBezTo>
                  <a:pt x="2908" y="1756"/>
                  <a:pt x="2795" y="1583"/>
                  <a:pt x="2736" y="1184"/>
                </a:cubicBezTo>
                <a:cubicBezTo>
                  <a:pt x="2462" y="1012"/>
                  <a:pt x="2451" y="830"/>
                  <a:pt x="2589" y="776"/>
                </a:cubicBezTo>
                <a:cubicBezTo>
                  <a:pt x="2705" y="746"/>
                  <a:pt x="2797" y="727"/>
                  <a:pt x="2871" y="727"/>
                </a:cubicBezTo>
                <a:close/>
                <a:moveTo>
                  <a:pt x="3164" y="1"/>
                </a:moveTo>
                <a:cubicBezTo>
                  <a:pt x="3062" y="1"/>
                  <a:pt x="2930" y="40"/>
                  <a:pt x="2752" y="138"/>
                </a:cubicBezTo>
                <a:cubicBezTo>
                  <a:pt x="2479" y="143"/>
                  <a:pt x="2273" y="280"/>
                  <a:pt x="2224" y="728"/>
                </a:cubicBezTo>
                <a:cubicBezTo>
                  <a:pt x="2208" y="839"/>
                  <a:pt x="2188" y="976"/>
                  <a:pt x="2031" y="1083"/>
                </a:cubicBezTo>
                <a:cubicBezTo>
                  <a:pt x="1938" y="1092"/>
                  <a:pt x="1761" y="1293"/>
                  <a:pt x="2009" y="1375"/>
                </a:cubicBezTo>
                <a:cubicBezTo>
                  <a:pt x="2240" y="1398"/>
                  <a:pt x="2330" y="1484"/>
                  <a:pt x="2335" y="1611"/>
                </a:cubicBezTo>
                <a:cubicBezTo>
                  <a:pt x="2373" y="1708"/>
                  <a:pt x="2363" y="1805"/>
                  <a:pt x="2297" y="1904"/>
                </a:cubicBezTo>
                <a:cubicBezTo>
                  <a:pt x="1620" y="2281"/>
                  <a:pt x="1223" y="3038"/>
                  <a:pt x="1086" y="4145"/>
                </a:cubicBezTo>
                <a:cubicBezTo>
                  <a:pt x="973" y="5252"/>
                  <a:pt x="679" y="5950"/>
                  <a:pt x="187" y="6189"/>
                </a:cubicBezTo>
                <a:cubicBezTo>
                  <a:pt x="1" y="6322"/>
                  <a:pt x="159" y="6373"/>
                  <a:pt x="539" y="6373"/>
                </a:cubicBezTo>
                <a:cubicBezTo>
                  <a:pt x="545" y="6373"/>
                  <a:pt x="551" y="6373"/>
                  <a:pt x="558" y="6373"/>
                </a:cubicBezTo>
                <a:lnTo>
                  <a:pt x="558" y="6373"/>
                </a:lnTo>
                <a:lnTo>
                  <a:pt x="218" y="6894"/>
                </a:lnTo>
                <a:cubicBezTo>
                  <a:pt x="202" y="6998"/>
                  <a:pt x="229" y="7057"/>
                  <a:pt x="312" y="7057"/>
                </a:cubicBezTo>
                <a:cubicBezTo>
                  <a:pt x="389" y="7057"/>
                  <a:pt x="515" y="7006"/>
                  <a:pt x="700" y="6894"/>
                </a:cubicBezTo>
                <a:cubicBezTo>
                  <a:pt x="841" y="6771"/>
                  <a:pt x="912" y="6620"/>
                  <a:pt x="896" y="6437"/>
                </a:cubicBezTo>
                <a:lnTo>
                  <a:pt x="896" y="6437"/>
                </a:lnTo>
                <a:lnTo>
                  <a:pt x="1091" y="6503"/>
                </a:lnTo>
                <a:cubicBezTo>
                  <a:pt x="1191" y="6892"/>
                  <a:pt x="1473" y="7208"/>
                  <a:pt x="1834" y="7493"/>
                </a:cubicBezTo>
                <a:cubicBezTo>
                  <a:pt x="1946" y="7432"/>
                  <a:pt x="2025" y="7354"/>
                  <a:pt x="2002" y="7218"/>
                </a:cubicBezTo>
                <a:cubicBezTo>
                  <a:pt x="2045" y="7218"/>
                  <a:pt x="2083" y="7219"/>
                  <a:pt x="2116" y="7219"/>
                </a:cubicBezTo>
                <a:cubicBezTo>
                  <a:pt x="2570" y="7219"/>
                  <a:pt x="2047" y="7208"/>
                  <a:pt x="2028" y="6894"/>
                </a:cubicBezTo>
                <a:cubicBezTo>
                  <a:pt x="2084" y="6764"/>
                  <a:pt x="2082" y="6628"/>
                  <a:pt x="2042" y="6490"/>
                </a:cubicBezTo>
                <a:cubicBezTo>
                  <a:pt x="2024" y="6392"/>
                  <a:pt x="1932" y="6364"/>
                  <a:pt x="1736" y="6364"/>
                </a:cubicBezTo>
                <a:cubicBezTo>
                  <a:pt x="1706" y="6364"/>
                  <a:pt x="1673" y="6365"/>
                  <a:pt x="1637" y="6366"/>
                </a:cubicBezTo>
                <a:cubicBezTo>
                  <a:pt x="1683" y="6257"/>
                  <a:pt x="1667" y="6103"/>
                  <a:pt x="1599" y="5995"/>
                </a:cubicBezTo>
                <a:cubicBezTo>
                  <a:pt x="1616" y="5970"/>
                  <a:pt x="1646" y="5959"/>
                  <a:pt x="1688" y="5959"/>
                </a:cubicBezTo>
                <a:cubicBezTo>
                  <a:pt x="1733" y="5959"/>
                  <a:pt x="1792" y="5972"/>
                  <a:pt x="1860" y="5995"/>
                </a:cubicBezTo>
                <a:cubicBezTo>
                  <a:pt x="1754" y="5877"/>
                  <a:pt x="1712" y="5761"/>
                  <a:pt x="1729" y="5643"/>
                </a:cubicBezTo>
                <a:cubicBezTo>
                  <a:pt x="1754" y="5608"/>
                  <a:pt x="1801" y="5593"/>
                  <a:pt x="1866" y="5593"/>
                </a:cubicBezTo>
                <a:cubicBezTo>
                  <a:pt x="1915" y="5593"/>
                  <a:pt x="1975" y="5602"/>
                  <a:pt x="2042" y="5617"/>
                </a:cubicBezTo>
                <a:cubicBezTo>
                  <a:pt x="1910" y="5495"/>
                  <a:pt x="1804" y="5349"/>
                  <a:pt x="1729" y="5188"/>
                </a:cubicBezTo>
                <a:cubicBezTo>
                  <a:pt x="1766" y="5106"/>
                  <a:pt x="1778" y="5030"/>
                  <a:pt x="1729" y="4966"/>
                </a:cubicBezTo>
                <a:cubicBezTo>
                  <a:pt x="1769" y="4931"/>
                  <a:pt x="1822" y="4916"/>
                  <a:pt x="1883" y="4916"/>
                </a:cubicBezTo>
                <a:cubicBezTo>
                  <a:pt x="1941" y="4916"/>
                  <a:pt x="2008" y="4930"/>
                  <a:pt x="2080" y="4952"/>
                </a:cubicBezTo>
                <a:cubicBezTo>
                  <a:pt x="1966" y="4639"/>
                  <a:pt x="1788" y="4657"/>
                  <a:pt x="1768" y="4509"/>
                </a:cubicBezTo>
                <a:cubicBezTo>
                  <a:pt x="1728" y="4384"/>
                  <a:pt x="1735" y="4266"/>
                  <a:pt x="1808" y="4159"/>
                </a:cubicBezTo>
                <a:cubicBezTo>
                  <a:pt x="1876" y="3895"/>
                  <a:pt x="2020" y="3791"/>
                  <a:pt x="2159" y="3791"/>
                </a:cubicBezTo>
                <a:cubicBezTo>
                  <a:pt x="2328" y="3791"/>
                  <a:pt x="2491" y="3942"/>
                  <a:pt x="2510" y="4145"/>
                </a:cubicBezTo>
                <a:cubicBezTo>
                  <a:pt x="2335" y="4544"/>
                  <a:pt x="2248" y="5000"/>
                  <a:pt x="2210" y="5486"/>
                </a:cubicBezTo>
                <a:cubicBezTo>
                  <a:pt x="2134" y="7666"/>
                  <a:pt x="3135" y="9782"/>
                  <a:pt x="2054" y="11908"/>
                </a:cubicBezTo>
                <a:cubicBezTo>
                  <a:pt x="2059" y="12018"/>
                  <a:pt x="1937" y="12101"/>
                  <a:pt x="1776" y="12101"/>
                </a:cubicBezTo>
                <a:cubicBezTo>
                  <a:pt x="1606" y="12101"/>
                  <a:pt x="1392" y="12009"/>
                  <a:pt x="1237" y="11759"/>
                </a:cubicBezTo>
                <a:cubicBezTo>
                  <a:pt x="1152" y="11641"/>
                  <a:pt x="1190" y="11491"/>
                  <a:pt x="1271" y="11444"/>
                </a:cubicBezTo>
                <a:cubicBezTo>
                  <a:pt x="1314" y="11421"/>
                  <a:pt x="1357" y="11410"/>
                  <a:pt x="1399" y="11410"/>
                </a:cubicBezTo>
                <a:cubicBezTo>
                  <a:pt x="1484" y="11410"/>
                  <a:pt x="1561" y="11456"/>
                  <a:pt x="1611" y="11543"/>
                </a:cubicBezTo>
                <a:cubicBezTo>
                  <a:pt x="1642" y="11315"/>
                  <a:pt x="1471" y="11177"/>
                  <a:pt x="1294" y="11177"/>
                </a:cubicBezTo>
                <a:cubicBezTo>
                  <a:pt x="1132" y="11177"/>
                  <a:pt x="964" y="11292"/>
                  <a:pt x="940" y="11559"/>
                </a:cubicBezTo>
                <a:cubicBezTo>
                  <a:pt x="777" y="11543"/>
                  <a:pt x="683" y="11399"/>
                  <a:pt x="607" y="11217"/>
                </a:cubicBezTo>
                <a:lnTo>
                  <a:pt x="607" y="11217"/>
                </a:lnTo>
                <a:cubicBezTo>
                  <a:pt x="570" y="11491"/>
                  <a:pt x="563" y="11755"/>
                  <a:pt x="666" y="11986"/>
                </a:cubicBezTo>
                <a:cubicBezTo>
                  <a:pt x="589" y="12030"/>
                  <a:pt x="503" y="12052"/>
                  <a:pt x="416" y="12052"/>
                </a:cubicBezTo>
                <a:cubicBezTo>
                  <a:pt x="363" y="12052"/>
                  <a:pt x="310" y="12044"/>
                  <a:pt x="258" y="12028"/>
                </a:cubicBezTo>
                <a:lnTo>
                  <a:pt x="258" y="12028"/>
                </a:lnTo>
                <a:cubicBezTo>
                  <a:pt x="391" y="12501"/>
                  <a:pt x="652" y="12716"/>
                  <a:pt x="1021" y="12716"/>
                </a:cubicBezTo>
                <a:cubicBezTo>
                  <a:pt x="1098" y="12716"/>
                  <a:pt x="1180" y="12707"/>
                  <a:pt x="1266" y="12689"/>
                </a:cubicBezTo>
                <a:cubicBezTo>
                  <a:pt x="1422" y="12642"/>
                  <a:pt x="1561" y="12617"/>
                  <a:pt x="1683" y="12617"/>
                </a:cubicBezTo>
                <a:cubicBezTo>
                  <a:pt x="1822" y="12617"/>
                  <a:pt x="1940" y="12650"/>
                  <a:pt x="2040" y="12722"/>
                </a:cubicBezTo>
                <a:cubicBezTo>
                  <a:pt x="2084" y="12954"/>
                  <a:pt x="2269" y="13045"/>
                  <a:pt x="2475" y="13045"/>
                </a:cubicBezTo>
                <a:cubicBezTo>
                  <a:pt x="2696" y="13045"/>
                  <a:pt x="2941" y="12940"/>
                  <a:pt x="3062" y="12788"/>
                </a:cubicBezTo>
                <a:cubicBezTo>
                  <a:pt x="3191" y="12831"/>
                  <a:pt x="3320" y="12853"/>
                  <a:pt x="3449" y="12853"/>
                </a:cubicBezTo>
                <a:cubicBezTo>
                  <a:pt x="3664" y="12853"/>
                  <a:pt x="3878" y="12791"/>
                  <a:pt x="4092" y="12658"/>
                </a:cubicBezTo>
                <a:cubicBezTo>
                  <a:pt x="4437" y="12842"/>
                  <a:pt x="4686" y="12925"/>
                  <a:pt x="4855" y="12925"/>
                </a:cubicBezTo>
                <a:cubicBezTo>
                  <a:pt x="5051" y="12925"/>
                  <a:pt x="5139" y="12814"/>
                  <a:pt x="5147" y="12618"/>
                </a:cubicBezTo>
                <a:cubicBezTo>
                  <a:pt x="5226" y="12579"/>
                  <a:pt x="5315" y="12566"/>
                  <a:pt x="5407" y="12566"/>
                </a:cubicBezTo>
                <a:cubicBezTo>
                  <a:pt x="5601" y="12566"/>
                  <a:pt x="5809" y="12624"/>
                  <a:pt x="5966" y="12624"/>
                </a:cubicBezTo>
                <a:cubicBezTo>
                  <a:pt x="6058" y="12624"/>
                  <a:pt x="6133" y="12604"/>
                  <a:pt x="6176" y="12539"/>
                </a:cubicBezTo>
                <a:cubicBezTo>
                  <a:pt x="6523" y="12444"/>
                  <a:pt x="6450" y="12227"/>
                  <a:pt x="6138" y="11941"/>
                </a:cubicBezTo>
                <a:cubicBezTo>
                  <a:pt x="6469" y="11922"/>
                  <a:pt x="6686" y="11842"/>
                  <a:pt x="6828" y="11719"/>
                </a:cubicBezTo>
                <a:cubicBezTo>
                  <a:pt x="6973" y="11499"/>
                  <a:pt x="6480" y="11093"/>
                  <a:pt x="6136" y="11093"/>
                </a:cubicBezTo>
                <a:cubicBezTo>
                  <a:pt x="6042" y="11093"/>
                  <a:pt x="5959" y="11124"/>
                  <a:pt x="5903" y="11198"/>
                </a:cubicBezTo>
                <a:cubicBezTo>
                  <a:pt x="5813" y="11332"/>
                  <a:pt x="5799" y="11535"/>
                  <a:pt x="5629" y="11628"/>
                </a:cubicBezTo>
                <a:cubicBezTo>
                  <a:pt x="5683" y="11339"/>
                  <a:pt x="5552" y="11201"/>
                  <a:pt x="5442" y="11201"/>
                </a:cubicBezTo>
                <a:cubicBezTo>
                  <a:pt x="5395" y="11201"/>
                  <a:pt x="5352" y="11226"/>
                  <a:pt x="5329" y="11276"/>
                </a:cubicBezTo>
                <a:cubicBezTo>
                  <a:pt x="5176" y="11633"/>
                  <a:pt x="4982" y="11781"/>
                  <a:pt x="4783" y="11781"/>
                </a:cubicBezTo>
                <a:cubicBezTo>
                  <a:pt x="4289" y="11781"/>
                  <a:pt x="3761" y="10873"/>
                  <a:pt x="3734" y="9980"/>
                </a:cubicBezTo>
                <a:cubicBezTo>
                  <a:pt x="3640" y="7767"/>
                  <a:pt x="4803" y="5965"/>
                  <a:pt x="3623" y="4138"/>
                </a:cubicBezTo>
                <a:cubicBezTo>
                  <a:pt x="3601" y="3881"/>
                  <a:pt x="3748" y="3719"/>
                  <a:pt x="3889" y="3719"/>
                </a:cubicBezTo>
                <a:cubicBezTo>
                  <a:pt x="3992" y="3719"/>
                  <a:pt x="4091" y="3806"/>
                  <a:pt x="4118" y="4008"/>
                </a:cubicBezTo>
                <a:cubicBezTo>
                  <a:pt x="4590" y="6751"/>
                  <a:pt x="5215" y="7637"/>
                  <a:pt x="5913" y="7637"/>
                </a:cubicBezTo>
                <a:cubicBezTo>
                  <a:pt x="6008" y="7637"/>
                  <a:pt x="6104" y="7620"/>
                  <a:pt x="6202" y="7590"/>
                </a:cubicBezTo>
                <a:cubicBezTo>
                  <a:pt x="5678" y="7432"/>
                  <a:pt x="5398" y="7158"/>
                  <a:pt x="5395" y="6757"/>
                </a:cubicBezTo>
                <a:lnTo>
                  <a:pt x="5395" y="6757"/>
                </a:lnTo>
                <a:cubicBezTo>
                  <a:pt x="5704" y="6939"/>
                  <a:pt x="6060" y="7017"/>
                  <a:pt x="6436" y="7043"/>
                </a:cubicBezTo>
                <a:cubicBezTo>
                  <a:pt x="6004" y="6875"/>
                  <a:pt x="5716" y="6613"/>
                  <a:pt x="5563" y="6262"/>
                </a:cubicBezTo>
                <a:lnTo>
                  <a:pt x="5563" y="6262"/>
                </a:lnTo>
                <a:cubicBezTo>
                  <a:pt x="5728" y="6398"/>
                  <a:pt x="5935" y="6422"/>
                  <a:pt x="6155" y="6432"/>
                </a:cubicBezTo>
                <a:cubicBezTo>
                  <a:pt x="5523" y="5952"/>
                  <a:pt x="5124" y="5118"/>
                  <a:pt x="4872" y="4204"/>
                </a:cubicBezTo>
                <a:cubicBezTo>
                  <a:pt x="4690" y="2692"/>
                  <a:pt x="4149" y="2383"/>
                  <a:pt x="3415" y="1923"/>
                </a:cubicBezTo>
                <a:cubicBezTo>
                  <a:pt x="3500" y="1884"/>
                  <a:pt x="3586" y="1865"/>
                  <a:pt x="3672" y="1865"/>
                </a:cubicBezTo>
                <a:cubicBezTo>
                  <a:pt x="4006" y="1865"/>
                  <a:pt x="4345" y="2156"/>
                  <a:pt x="4690" y="2692"/>
                </a:cubicBezTo>
                <a:lnTo>
                  <a:pt x="4508" y="2158"/>
                </a:lnTo>
                <a:lnTo>
                  <a:pt x="4508" y="2158"/>
                </a:lnTo>
                <a:cubicBezTo>
                  <a:pt x="4996" y="2418"/>
                  <a:pt x="5190" y="2588"/>
                  <a:pt x="5830" y="3421"/>
                </a:cubicBezTo>
                <a:cubicBezTo>
                  <a:pt x="5723" y="3074"/>
                  <a:pt x="5558" y="2751"/>
                  <a:pt x="5251" y="2484"/>
                </a:cubicBezTo>
                <a:lnTo>
                  <a:pt x="5251" y="2484"/>
                </a:lnTo>
                <a:cubicBezTo>
                  <a:pt x="5576" y="2540"/>
                  <a:pt x="5895" y="2862"/>
                  <a:pt x="6446" y="2862"/>
                </a:cubicBezTo>
                <a:cubicBezTo>
                  <a:pt x="6495" y="2862"/>
                  <a:pt x="6546" y="2859"/>
                  <a:pt x="6599" y="2854"/>
                </a:cubicBezTo>
                <a:cubicBezTo>
                  <a:pt x="6008" y="2684"/>
                  <a:pt x="5456" y="2380"/>
                  <a:pt x="5260" y="2010"/>
                </a:cubicBezTo>
                <a:cubicBezTo>
                  <a:pt x="5259" y="2009"/>
                  <a:pt x="5259" y="2008"/>
                  <a:pt x="5261" y="2008"/>
                </a:cubicBezTo>
                <a:cubicBezTo>
                  <a:pt x="5303" y="2008"/>
                  <a:pt x="6104" y="2453"/>
                  <a:pt x="6910" y="2453"/>
                </a:cubicBezTo>
                <a:cubicBezTo>
                  <a:pt x="6950" y="2453"/>
                  <a:pt x="6990" y="2452"/>
                  <a:pt x="7030" y="2449"/>
                </a:cubicBezTo>
                <a:lnTo>
                  <a:pt x="7031" y="2448"/>
                </a:lnTo>
                <a:cubicBezTo>
                  <a:pt x="5596" y="2378"/>
                  <a:pt x="5647" y="1153"/>
                  <a:pt x="3937" y="608"/>
                </a:cubicBezTo>
                <a:cubicBezTo>
                  <a:pt x="3510" y="563"/>
                  <a:pt x="3551" y="1"/>
                  <a:pt x="3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51"/>
          <p:cNvSpPr/>
          <p:nvPr/>
        </p:nvSpPr>
        <p:spPr>
          <a:xfrm>
            <a:off x="1276794" y="1251611"/>
            <a:ext cx="298903" cy="613359"/>
          </a:xfrm>
          <a:custGeom>
            <a:avLst/>
            <a:gdLst/>
            <a:ahLst/>
            <a:cxnLst/>
            <a:rect l="l" t="t" r="r" b="b"/>
            <a:pathLst>
              <a:path w="6784" h="13921" extrusionOk="0">
                <a:moveTo>
                  <a:pt x="4006" y="893"/>
                </a:moveTo>
                <a:cubicBezTo>
                  <a:pt x="4099" y="893"/>
                  <a:pt x="4188" y="933"/>
                  <a:pt x="4253" y="1001"/>
                </a:cubicBezTo>
                <a:cubicBezTo>
                  <a:pt x="4321" y="1068"/>
                  <a:pt x="4357" y="1160"/>
                  <a:pt x="4357" y="1256"/>
                </a:cubicBezTo>
                <a:cubicBezTo>
                  <a:pt x="4359" y="1351"/>
                  <a:pt x="4321" y="1443"/>
                  <a:pt x="4251" y="1507"/>
                </a:cubicBezTo>
                <a:cubicBezTo>
                  <a:pt x="4179" y="1575"/>
                  <a:pt x="4086" y="1609"/>
                  <a:pt x="3994" y="1609"/>
                </a:cubicBezTo>
                <a:cubicBezTo>
                  <a:pt x="3901" y="1609"/>
                  <a:pt x="3809" y="1574"/>
                  <a:pt x="3738" y="1506"/>
                </a:cubicBezTo>
                <a:cubicBezTo>
                  <a:pt x="3668" y="1440"/>
                  <a:pt x="3630" y="1349"/>
                  <a:pt x="3632" y="1256"/>
                </a:cubicBezTo>
                <a:cubicBezTo>
                  <a:pt x="3630" y="1159"/>
                  <a:pt x="3670" y="1067"/>
                  <a:pt x="3739" y="1001"/>
                </a:cubicBezTo>
                <a:cubicBezTo>
                  <a:pt x="3806" y="933"/>
                  <a:pt x="3897" y="893"/>
                  <a:pt x="3993" y="893"/>
                </a:cubicBezTo>
                <a:cubicBezTo>
                  <a:pt x="3995" y="893"/>
                  <a:pt x="3998" y="893"/>
                  <a:pt x="4000" y="893"/>
                </a:cubicBezTo>
                <a:cubicBezTo>
                  <a:pt x="4002" y="893"/>
                  <a:pt x="4004" y="893"/>
                  <a:pt x="4006" y="893"/>
                </a:cubicBezTo>
                <a:close/>
                <a:moveTo>
                  <a:pt x="2713" y="898"/>
                </a:moveTo>
                <a:cubicBezTo>
                  <a:pt x="2715" y="898"/>
                  <a:pt x="2717" y="898"/>
                  <a:pt x="2719" y="898"/>
                </a:cubicBezTo>
                <a:cubicBezTo>
                  <a:pt x="2920" y="898"/>
                  <a:pt x="3085" y="1063"/>
                  <a:pt x="3085" y="1266"/>
                </a:cubicBezTo>
                <a:cubicBezTo>
                  <a:pt x="3087" y="1360"/>
                  <a:pt x="3049" y="1450"/>
                  <a:pt x="2977" y="1513"/>
                </a:cubicBezTo>
                <a:cubicBezTo>
                  <a:pt x="2910" y="1577"/>
                  <a:pt x="2818" y="1613"/>
                  <a:pt x="2725" y="1613"/>
                </a:cubicBezTo>
                <a:cubicBezTo>
                  <a:pt x="2723" y="1613"/>
                  <a:pt x="2721" y="1613"/>
                  <a:pt x="2719" y="1613"/>
                </a:cubicBezTo>
                <a:cubicBezTo>
                  <a:pt x="2717" y="1613"/>
                  <a:pt x="2714" y="1613"/>
                  <a:pt x="2712" y="1613"/>
                </a:cubicBezTo>
                <a:cubicBezTo>
                  <a:pt x="2619" y="1613"/>
                  <a:pt x="2532" y="1577"/>
                  <a:pt x="2465" y="1513"/>
                </a:cubicBezTo>
                <a:cubicBezTo>
                  <a:pt x="2398" y="1448"/>
                  <a:pt x="2358" y="1358"/>
                  <a:pt x="2360" y="1266"/>
                </a:cubicBezTo>
                <a:cubicBezTo>
                  <a:pt x="2360" y="1169"/>
                  <a:pt x="2398" y="1075"/>
                  <a:pt x="2465" y="1006"/>
                </a:cubicBezTo>
                <a:cubicBezTo>
                  <a:pt x="2530" y="938"/>
                  <a:pt x="2619" y="898"/>
                  <a:pt x="2713" y="898"/>
                </a:cubicBezTo>
                <a:close/>
                <a:moveTo>
                  <a:pt x="3349" y="1492"/>
                </a:moveTo>
                <a:cubicBezTo>
                  <a:pt x="3394" y="1525"/>
                  <a:pt x="3436" y="1563"/>
                  <a:pt x="3472" y="1606"/>
                </a:cubicBezTo>
                <a:cubicBezTo>
                  <a:pt x="3493" y="1632"/>
                  <a:pt x="3503" y="1665"/>
                  <a:pt x="3503" y="1698"/>
                </a:cubicBezTo>
                <a:cubicBezTo>
                  <a:pt x="3505" y="1740"/>
                  <a:pt x="3488" y="1780"/>
                  <a:pt x="3456" y="1808"/>
                </a:cubicBezTo>
                <a:cubicBezTo>
                  <a:pt x="3425" y="1835"/>
                  <a:pt x="3385" y="1851"/>
                  <a:pt x="3344" y="1851"/>
                </a:cubicBezTo>
                <a:cubicBezTo>
                  <a:pt x="3304" y="1851"/>
                  <a:pt x="3265" y="1837"/>
                  <a:pt x="3238" y="1811"/>
                </a:cubicBezTo>
                <a:cubicBezTo>
                  <a:pt x="3206" y="1783"/>
                  <a:pt x="3191" y="1745"/>
                  <a:pt x="3193" y="1705"/>
                </a:cubicBezTo>
                <a:cubicBezTo>
                  <a:pt x="3193" y="1655"/>
                  <a:pt x="3243" y="1584"/>
                  <a:pt x="3349" y="1494"/>
                </a:cubicBezTo>
                <a:lnTo>
                  <a:pt x="3349" y="1492"/>
                </a:lnTo>
                <a:close/>
                <a:moveTo>
                  <a:pt x="3356" y="1"/>
                </a:moveTo>
                <a:cubicBezTo>
                  <a:pt x="3197" y="1"/>
                  <a:pt x="3040" y="34"/>
                  <a:pt x="2892" y="96"/>
                </a:cubicBezTo>
                <a:cubicBezTo>
                  <a:pt x="2741" y="159"/>
                  <a:pt x="2601" y="247"/>
                  <a:pt x="2481" y="360"/>
                </a:cubicBezTo>
                <a:cubicBezTo>
                  <a:pt x="2361" y="471"/>
                  <a:pt x="2266" y="605"/>
                  <a:pt x="2200" y="752"/>
                </a:cubicBezTo>
                <a:cubicBezTo>
                  <a:pt x="2132" y="902"/>
                  <a:pt x="2097" y="1061"/>
                  <a:pt x="2097" y="1225"/>
                </a:cubicBezTo>
                <a:cubicBezTo>
                  <a:pt x="2097" y="1500"/>
                  <a:pt x="2214" y="1697"/>
                  <a:pt x="2445" y="1815"/>
                </a:cubicBezTo>
                <a:lnTo>
                  <a:pt x="2446" y="1815"/>
                </a:lnTo>
                <a:cubicBezTo>
                  <a:pt x="2488" y="1837"/>
                  <a:pt x="2531" y="1855"/>
                  <a:pt x="2576" y="1868"/>
                </a:cubicBezTo>
                <a:cubicBezTo>
                  <a:pt x="2651" y="1881"/>
                  <a:pt x="2724" y="1887"/>
                  <a:pt x="2799" y="1889"/>
                </a:cubicBezTo>
                <a:cubicBezTo>
                  <a:pt x="2875" y="1893"/>
                  <a:pt x="2929" y="1912"/>
                  <a:pt x="2960" y="1945"/>
                </a:cubicBezTo>
                <a:cubicBezTo>
                  <a:pt x="2991" y="1979"/>
                  <a:pt x="3009" y="2035"/>
                  <a:pt x="3016" y="2117"/>
                </a:cubicBezTo>
                <a:cubicBezTo>
                  <a:pt x="3047" y="2117"/>
                  <a:pt x="3078" y="2118"/>
                  <a:pt x="3108" y="2122"/>
                </a:cubicBezTo>
                <a:cubicBezTo>
                  <a:pt x="3134" y="2125"/>
                  <a:pt x="3158" y="2132"/>
                  <a:pt x="3182" y="2141"/>
                </a:cubicBezTo>
                <a:cubicBezTo>
                  <a:pt x="3213" y="2129"/>
                  <a:pt x="3248" y="2122"/>
                  <a:pt x="3283" y="2122"/>
                </a:cubicBezTo>
                <a:cubicBezTo>
                  <a:pt x="3316" y="2122"/>
                  <a:pt x="3349" y="2130"/>
                  <a:pt x="3378" y="2146"/>
                </a:cubicBezTo>
                <a:cubicBezTo>
                  <a:pt x="3385" y="2144"/>
                  <a:pt x="3392" y="2141"/>
                  <a:pt x="3399" y="2137"/>
                </a:cubicBezTo>
                <a:cubicBezTo>
                  <a:pt x="3422" y="2125"/>
                  <a:pt x="3448" y="2118"/>
                  <a:pt x="3474" y="2117"/>
                </a:cubicBezTo>
                <a:cubicBezTo>
                  <a:pt x="3476" y="2116"/>
                  <a:pt x="3479" y="2116"/>
                  <a:pt x="3481" y="2116"/>
                </a:cubicBezTo>
                <a:cubicBezTo>
                  <a:pt x="3508" y="2116"/>
                  <a:pt x="3533" y="2125"/>
                  <a:pt x="3555" y="2143"/>
                </a:cubicBezTo>
                <a:cubicBezTo>
                  <a:pt x="3581" y="2120"/>
                  <a:pt x="3616" y="2108"/>
                  <a:pt x="3651" y="2106"/>
                </a:cubicBezTo>
                <a:cubicBezTo>
                  <a:pt x="3661" y="2106"/>
                  <a:pt x="3672" y="2108"/>
                  <a:pt x="3680" y="2111"/>
                </a:cubicBezTo>
                <a:lnTo>
                  <a:pt x="3691" y="2117"/>
                </a:lnTo>
                <a:cubicBezTo>
                  <a:pt x="3708" y="2033"/>
                  <a:pt x="3731" y="1973"/>
                  <a:pt x="3758" y="1938"/>
                </a:cubicBezTo>
                <a:cubicBezTo>
                  <a:pt x="3788" y="1901"/>
                  <a:pt x="3836" y="1882"/>
                  <a:pt x="3908" y="1881"/>
                </a:cubicBezTo>
                <a:cubicBezTo>
                  <a:pt x="3979" y="1875"/>
                  <a:pt x="4048" y="1868"/>
                  <a:pt x="4119" y="1856"/>
                </a:cubicBezTo>
                <a:cubicBezTo>
                  <a:pt x="4282" y="1822"/>
                  <a:pt x="4427" y="1723"/>
                  <a:pt x="4517" y="1582"/>
                </a:cubicBezTo>
                <a:cubicBezTo>
                  <a:pt x="4581" y="1480"/>
                  <a:pt x="4614" y="1360"/>
                  <a:pt x="4612" y="1240"/>
                </a:cubicBezTo>
                <a:cubicBezTo>
                  <a:pt x="4614" y="1072"/>
                  <a:pt x="4579" y="907"/>
                  <a:pt x="4510" y="754"/>
                </a:cubicBezTo>
                <a:cubicBezTo>
                  <a:pt x="4442" y="603"/>
                  <a:pt x="4348" y="468"/>
                  <a:pt x="4230" y="355"/>
                </a:cubicBezTo>
                <a:cubicBezTo>
                  <a:pt x="4112" y="242"/>
                  <a:pt x="3977" y="154"/>
                  <a:pt x="3826" y="93"/>
                </a:cubicBezTo>
                <a:cubicBezTo>
                  <a:pt x="3682" y="32"/>
                  <a:pt x="3526" y="1"/>
                  <a:pt x="3368" y="1"/>
                </a:cubicBezTo>
                <a:cubicBezTo>
                  <a:pt x="3364" y="1"/>
                  <a:pt x="3360" y="1"/>
                  <a:pt x="3356" y="1"/>
                </a:cubicBezTo>
                <a:close/>
                <a:moveTo>
                  <a:pt x="3101" y="2228"/>
                </a:moveTo>
                <a:cubicBezTo>
                  <a:pt x="3054" y="2228"/>
                  <a:pt x="3031" y="2250"/>
                  <a:pt x="3031" y="2294"/>
                </a:cubicBezTo>
                <a:lnTo>
                  <a:pt x="3031" y="2394"/>
                </a:lnTo>
                <a:lnTo>
                  <a:pt x="3156" y="2394"/>
                </a:lnTo>
                <a:lnTo>
                  <a:pt x="3156" y="2294"/>
                </a:lnTo>
                <a:cubicBezTo>
                  <a:pt x="3156" y="2250"/>
                  <a:pt x="3139" y="2228"/>
                  <a:pt x="3101" y="2228"/>
                </a:cubicBezTo>
                <a:close/>
                <a:moveTo>
                  <a:pt x="3270" y="2227"/>
                </a:moveTo>
                <a:cubicBezTo>
                  <a:pt x="3241" y="2227"/>
                  <a:pt x="3219" y="2253"/>
                  <a:pt x="3222" y="2283"/>
                </a:cubicBezTo>
                <a:lnTo>
                  <a:pt x="3222" y="2394"/>
                </a:lnTo>
                <a:lnTo>
                  <a:pt x="3333" y="2394"/>
                </a:lnTo>
                <a:lnTo>
                  <a:pt x="3333" y="2294"/>
                </a:lnTo>
                <a:cubicBezTo>
                  <a:pt x="3335" y="2275"/>
                  <a:pt x="3331" y="2257"/>
                  <a:pt x="3326" y="2240"/>
                </a:cubicBezTo>
                <a:cubicBezTo>
                  <a:pt x="3321" y="2233"/>
                  <a:pt x="3304" y="2228"/>
                  <a:pt x="3278" y="2228"/>
                </a:cubicBezTo>
                <a:cubicBezTo>
                  <a:pt x="3275" y="2227"/>
                  <a:pt x="3272" y="2227"/>
                  <a:pt x="3270" y="2227"/>
                </a:cubicBezTo>
                <a:close/>
                <a:moveTo>
                  <a:pt x="3460" y="2228"/>
                </a:moveTo>
                <a:cubicBezTo>
                  <a:pt x="3422" y="2228"/>
                  <a:pt x="3404" y="2250"/>
                  <a:pt x="3404" y="2294"/>
                </a:cubicBezTo>
                <a:lnTo>
                  <a:pt x="3404" y="2394"/>
                </a:lnTo>
                <a:lnTo>
                  <a:pt x="3514" y="2394"/>
                </a:lnTo>
                <a:lnTo>
                  <a:pt x="3514" y="2294"/>
                </a:lnTo>
                <a:cubicBezTo>
                  <a:pt x="3515" y="2276"/>
                  <a:pt x="3514" y="2257"/>
                  <a:pt x="3507" y="2242"/>
                </a:cubicBezTo>
                <a:cubicBezTo>
                  <a:pt x="3503" y="2233"/>
                  <a:pt x="3486" y="2228"/>
                  <a:pt x="3460" y="2228"/>
                </a:cubicBezTo>
                <a:close/>
                <a:moveTo>
                  <a:pt x="3651" y="2228"/>
                </a:moveTo>
                <a:cubicBezTo>
                  <a:pt x="3611" y="2228"/>
                  <a:pt x="3590" y="2250"/>
                  <a:pt x="3590" y="2294"/>
                </a:cubicBezTo>
                <a:lnTo>
                  <a:pt x="3590" y="2394"/>
                </a:lnTo>
                <a:lnTo>
                  <a:pt x="3706" y="2394"/>
                </a:lnTo>
                <a:lnTo>
                  <a:pt x="3706" y="2294"/>
                </a:lnTo>
                <a:cubicBezTo>
                  <a:pt x="3706" y="2250"/>
                  <a:pt x="3691" y="2228"/>
                  <a:pt x="3651" y="2228"/>
                </a:cubicBezTo>
                <a:close/>
                <a:moveTo>
                  <a:pt x="3590" y="2485"/>
                </a:moveTo>
                <a:lnTo>
                  <a:pt x="3590" y="2566"/>
                </a:lnTo>
                <a:cubicBezTo>
                  <a:pt x="3590" y="2620"/>
                  <a:pt x="3607" y="2646"/>
                  <a:pt x="3640" y="2646"/>
                </a:cubicBezTo>
                <a:cubicBezTo>
                  <a:pt x="3684" y="2646"/>
                  <a:pt x="3706" y="2620"/>
                  <a:pt x="3706" y="2566"/>
                </a:cubicBezTo>
                <a:lnTo>
                  <a:pt x="3706" y="2485"/>
                </a:lnTo>
                <a:close/>
                <a:moveTo>
                  <a:pt x="3031" y="2485"/>
                </a:moveTo>
                <a:lnTo>
                  <a:pt x="3031" y="2566"/>
                </a:lnTo>
                <a:cubicBezTo>
                  <a:pt x="3031" y="2623"/>
                  <a:pt x="3054" y="2651"/>
                  <a:pt x="3101" y="2651"/>
                </a:cubicBezTo>
                <a:cubicBezTo>
                  <a:pt x="3139" y="2651"/>
                  <a:pt x="3156" y="2623"/>
                  <a:pt x="3156" y="2566"/>
                </a:cubicBezTo>
                <a:lnTo>
                  <a:pt x="3156" y="2485"/>
                </a:lnTo>
                <a:close/>
                <a:moveTo>
                  <a:pt x="3222" y="2485"/>
                </a:moveTo>
                <a:lnTo>
                  <a:pt x="3222" y="2566"/>
                </a:lnTo>
                <a:cubicBezTo>
                  <a:pt x="3222" y="2623"/>
                  <a:pt x="3241" y="2651"/>
                  <a:pt x="3278" y="2651"/>
                </a:cubicBezTo>
                <a:cubicBezTo>
                  <a:pt x="3314" y="2651"/>
                  <a:pt x="3333" y="2623"/>
                  <a:pt x="3333" y="2566"/>
                </a:cubicBezTo>
                <a:lnTo>
                  <a:pt x="3333" y="2485"/>
                </a:lnTo>
                <a:close/>
                <a:moveTo>
                  <a:pt x="3404" y="2485"/>
                </a:moveTo>
                <a:lnTo>
                  <a:pt x="3404" y="2566"/>
                </a:lnTo>
                <a:cubicBezTo>
                  <a:pt x="3404" y="2623"/>
                  <a:pt x="3420" y="2651"/>
                  <a:pt x="3449" y="2651"/>
                </a:cubicBezTo>
                <a:cubicBezTo>
                  <a:pt x="3493" y="2651"/>
                  <a:pt x="3514" y="2623"/>
                  <a:pt x="3514" y="2566"/>
                </a:cubicBezTo>
                <a:lnTo>
                  <a:pt x="3514" y="2485"/>
                </a:lnTo>
                <a:close/>
                <a:moveTo>
                  <a:pt x="4005" y="1969"/>
                </a:moveTo>
                <a:cubicBezTo>
                  <a:pt x="3904" y="1969"/>
                  <a:pt x="3840" y="1985"/>
                  <a:pt x="3816" y="2014"/>
                </a:cubicBezTo>
                <a:cubicBezTo>
                  <a:pt x="3790" y="2045"/>
                  <a:pt x="3777" y="2113"/>
                  <a:pt x="3777" y="2221"/>
                </a:cubicBezTo>
                <a:lnTo>
                  <a:pt x="3777" y="2538"/>
                </a:lnTo>
                <a:cubicBezTo>
                  <a:pt x="3777" y="2603"/>
                  <a:pt x="3769" y="2648"/>
                  <a:pt x="3753" y="2675"/>
                </a:cubicBezTo>
                <a:cubicBezTo>
                  <a:pt x="3736" y="2701"/>
                  <a:pt x="3705" y="2715"/>
                  <a:pt x="3661" y="2715"/>
                </a:cubicBezTo>
                <a:cubicBezTo>
                  <a:pt x="3630" y="2715"/>
                  <a:pt x="3599" y="2708"/>
                  <a:pt x="3571" y="2694"/>
                </a:cubicBezTo>
                <a:cubicBezTo>
                  <a:pt x="3538" y="2712"/>
                  <a:pt x="3501" y="2721"/>
                  <a:pt x="3465" y="2721"/>
                </a:cubicBezTo>
                <a:cubicBezTo>
                  <a:pt x="3436" y="2719"/>
                  <a:pt x="3404" y="2710"/>
                  <a:pt x="3378" y="2694"/>
                </a:cubicBezTo>
                <a:cubicBezTo>
                  <a:pt x="3350" y="2707"/>
                  <a:pt x="3319" y="2714"/>
                  <a:pt x="3288" y="2715"/>
                </a:cubicBezTo>
                <a:cubicBezTo>
                  <a:pt x="3253" y="2714"/>
                  <a:pt x="3219" y="2707"/>
                  <a:pt x="3187" y="2694"/>
                </a:cubicBezTo>
                <a:cubicBezTo>
                  <a:pt x="3076" y="2694"/>
                  <a:pt x="3010" y="2688"/>
                  <a:pt x="2988" y="2674"/>
                </a:cubicBezTo>
                <a:cubicBezTo>
                  <a:pt x="2967" y="2658"/>
                  <a:pt x="2955" y="2613"/>
                  <a:pt x="2955" y="2540"/>
                </a:cubicBezTo>
                <a:lnTo>
                  <a:pt x="2955" y="2250"/>
                </a:lnTo>
                <a:cubicBezTo>
                  <a:pt x="2955" y="2144"/>
                  <a:pt x="2943" y="2078"/>
                  <a:pt x="2917" y="2051"/>
                </a:cubicBezTo>
                <a:cubicBezTo>
                  <a:pt x="2892" y="2021"/>
                  <a:pt x="2832" y="2004"/>
                  <a:pt x="2734" y="1997"/>
                </a:cubicBezTo>
                <a:lnTo>
                  <a:pt x="2734" y="2304"/>
                </a:lnTo>
                <a:cubicBezTo>
                  <a:pt x="2734" y="2491"/>
                  <a:pt x="2793" y="2649"/>
                  <a:pt x="2913" y="2778"/>
                </a:cubicBezTo>
                <a:cubicBezTo>
                  <a:pt x="3025" y="2900"/>
                  <a:pt x="3185" y="2969"/>
                  <a:pt x="3350" y="2969"/>
                </a:cubicBezTo>
                <a:cubicBezTo>
                  <a:pt x="3355" y="2969"/>
                  <a:pt x="3359" y="2969"/>
                  <a:pt x="3363" y="2969"/>
                </a:cubicBezTo>
                <a:lnTo>
                  <a:pt x="3364" y="2967"/>
                </a:lnTo>
                <a:cubicBezTo>
                  <a:pt x="3569" y="2967"/>
                  <a:pt x="3727" y="2899"/>
                  <a:pt x="3838" y="2766"/>
                </a:cubicBezTo>
                <a:cubicBezTo>
                  <a:pt x="3949" y="2632"/>
                  <a:pt x="4005" y="2460"/>
                  <a:pt x="4005" y="2252"/>
                </a:cubicBezTo>
                <a:lnTo>
                  <a:pt x="4005" y="1969"/>
                </a:lnTo>
                <a:close/>
                <a:moveTo>
                  <a:pt x="3743" y="2895"/>
                </a:moveTo>
                <a:cubicBezTo>
                  <a:pt x="3687" y="2895"/>
                  <a:pt x="3655" y="2977"/>
                  <a:pt x="3715" y="3010"/>
                </a:cubicBezTo>
                <a:lnTo>
                  <a:pt x="4156" y="3233"/>
                </a:lnTo>
                <a:cubicBezTo>
                  <a:pt x="4163" y="3235"/>
                  <a:pt x="4171" y="3237"/>
                  <a:pt x="4178" y="3237"/>
                </a:cubicBezTo>
                <a:cubicBezTo>
                  <a:pt x="4233" y="3237"/>
                  <a:pt x="4264" y="3160"/>
                  <a:pt x="4211" y="3125"/>
                </a:cubicBezTo>
                <a:lnTo>
                  <a:pt x="3770" y="2901"/>
                </a:lnTo>
                <a:cubicBezTo>
                  <a:pt x="3761" y="2897"/>
                  <a:pt x="3752" y="2895"/>
                  <a:pt x="3743" y="2895"/>
                </a:cubicBezTo>
                <a:close/>
                <a:moveTo>
                  <a:pt x="3193" y="3007"/>
                </a:moveTo>
                <a:cubicBezTo>
                  <a:pt x="3123" y="3007"/>
                  <a:pt x="3068" y="3062"/>
                  <a:pt x="3068" y="3132"/>
                </a:cubicBezTo>
                <a:cubicBezTo>
                  <a:pt x="3068" y="3201"/>
                  <a:pt x="3123" y="3257"/>
                  <a:pt x="3193" y="3257"/>
                </a:cubicBezTo>
                <a:lnTo>
                  <a:pt x="3404" y="3257"/>
                </a:lnTo>
                <a:cubicBezTo>
                  <a:pt x="3474" y="3257"/>
                  <a:pt x="3529" y="3201"/>
                  <a:pt x="3529" y="3132"/>
                </a:cubicBezTo>
                <a:cubicBezTo>
                  <a:pt x="3529" y="3062"/>
                  <a:pt x="3474" y="3007"/>
                  <a:pt x="3404" y="3007"/>
                </a:cubicBezTo>
                <a:close/>
                <a:moveTo>
                  <a:pt x="2975" y="2903"/>
                </a:moveTo>
                <a:cubicBezTo>
                  <a:pt x="2965" y="2903"/>
                  <a:pt x="2955" y="2905"/>
                  <a:pt x="2946" y="2910"/>
                </a:cubicBezTo>
                <a:lnTo>
                  <a:pt x="2483" y="3163"/>
                </a:lnTo>
                <a:cubicBezTo>
                  <a:pt x="2421" y="3197"/>
                  <a:pt x="2454" y="3280"/>
                  <a:pt x="2511" y="3280"/>
                </a:cubicBezTo>
                <a:cubicBezTo>
                  <a:pt x="2521" y="3280"/>
                  <a:pt x="2531" y="3278"/>
                  <a:pt x="2542" y="3272"/>
                </a:cubicBezTo>
                <a:lnTo>
                  <a:pt x="3005" y="3019"/>
                </a:lnTo>
                <a:cubicBezTo>
                  <a:pt x="3035" y="3002"/>
                  <a:pt x="3045" y="2965"/>
                  <a:pt x="3029" y="2936"/>
                </a:cubicBezTo>
                <a:cubicBezTo>
                  <a:pt x="3019" y="2914"/>
                  <a:pt x="2997" y="2903"/>
                  <a:pt x="2975" y="2903"/>
                </a:cubicBezTo>
                <a:close/>
                <a:moveTo>
                  <a:pt x="3205" y="3304"/>
                </a:moveTo>
                <a:cubicBezTo>
                  <a:pt x="3135" y="3304"/>
                  <a:pt x="3078" y="3359"/>
                  <a:pt x="3078" y="3429"/>
                </a:cubicBezTo>
                <a:cubicBezTo>
                  <a:pt x="3080" y="3498"/>
                  <a:pt x="3135" y="3554"/>
                  <a:pt x="3205" y="3554"/>
                </a:cubicBezTo>
                <a:lnTo>
                  <a:pt x="3415" y="3554"/>
                </a:lnTo>
                <a:cubicBezTo>
                  <a:pt x="3484" y="3554"/>
                  <a:pt x="3540" y="3498"/>
                  <a:pt x="3540" y="3429"/>
                </a:cubicBezTo>
                <a:cubicBezTo>
                  <a:pt x="3540" y="3359"/>
                  <a:pt x="3484" y="3304"/>
                  <a:pt x="3415" y="3304"/>
                </a:cubicBezTo>
                <a:close/>
                <a:moveTo>
                  <a:pt x="3424" y="3593"/>
                </a:moveTo>
                <a:cubicBezTo>
                  <a:pt x="3422" y="3593"/>
                  <a:pt x="3420" y="3593"/>
                  <a:pt x="3418" y="3593"/>
                </a:cubicBezTo>
                <a:lnTo>
                  <a:pt x="3208" y="3593"/>
                </a:lnTo>
                <a:cubicBezTo>
                  <a:pt x="3139" y="3593"/>
                  <a:pt x="3083" y="3649"/>
                  <a:pt x="3083" y="3718"/>
                </a:cubicBezTo>
                <a:cubicBezTo>
                  <a:pt x="3083" y="3788"/>
                  <a:pt x="3139" y="3843"/>
                  <a:pt x="3208" y="3843"/>
                </a:cubicBezTo>
                <a:lnTo>
                  <a:pt x="3418" y="3843"/>
                </a:lnTo>
                <a:cubicBezTo>
                  <a:pt x="3420" y="3844"/>
                  <a:pt x="3422" y="3844"/>
                  <a:pt x="3424" y="3844"/>
                </a:cubicBezTo>
                <a:cubicBezTo>
                  <a:pt x="3493" y="3844"/>
                  <a:pt x="3550" y="3788"/>
                  <a:pt x="3550" y="3718"/>
                </a:cubicBezTo>
                <a:cubicBezTo>
                  <a:pt x="3550" y="3649"/>
                  <a:pt x="3493" y="3593"/>
                  <a:pt x="3424" y="3593"/>
                </a:cubicBezTo>
                <a:close/>
                <a:moveTo>
                  <a:pt x="3231" y="4520"/>
                </a:moveTo>
                <a:cubicBezTo>
                  <a:pt x="3161" y="4520"/>
                  <a:pt x="3104" y="4575"/>
                  <a:pt x="3104" y="4645"/>
                </a:cubicBezTo>
                <a:cubicBezTo>
                  <a:pt x="3104" y="4715"/>
                  <a:pt x="3161" y="4772"/>
                  <a:pt x="3231" y="4772"/>
                </a:cubicBezTo>
                <a:cubicBezTo>
                  <a:pt x="3232" y="4772"/>
                  <a:pt x="3233" y="4772"/>
                  <a:pt x="3234" y="4772"/>
                </a:cubicBezTo>
                <a:lnTo>
                  <a:pt x="3444" y="4772"/>
                </a:lnTo>
                <a:cubicBezTo>
                  <a:pt x="3445" y="4772"/>
                  <a:pt x="3446" y="4772"/>
                  <a:pt x="3447" y="4772"/>
                </a:cubicBezTo>
                <a:cubicBezTo>
                  <a:pt x="3517" y="4772"/>
                  <a:pt x="3576" y="4715"/>
                  <a:pt x="3576" y="4645"/>
                </a:cubicBezTo>
                <a:cubicBezTo>
                  <a:pt x="3576" y="4575"/>
                  <a:pt x="3517" y="4520"/>
                  <a:pt x="3447" y="4520"/>
                </a:cubicBezTo>
                <a:cubicBezTo>
                  <a:pt x="3446" y="4520"/>
                  <a:pt x="3445" y="4520"/>
                  <a:pt x="3444" y="4520"/>
                </a:cubicBezTo>
                <a:lnTo>
                  <a:pt x="3234" y="4520"/>
                </a:lnTo>
                <a:cubicBezTo>
                  <a:pt x="3233" y="4520"/>
                  <a:pt x="3232" y="4520"/>
                  <a:pt x="3231" y="4520"/>
                </a:cubicBezTo>
                <a:close/>
                <a:moveTo>
                  <a:pt x="3245" y="4817"/>
                </a:moveTo>
                <a:cubicBezTo>
                  <a:pt x="3177" y="4819"/>
                  <a:pt x="3120" y="4874"/>
                  <a:pt x="3120" y="4944"/>
                </a:cubicBezTo>
                <a:cubicBezTo>
                  <a:pt x="3120" y="5011"/>
                  <a:pt x="3177" y="5069"/>
                  <a:pt x="3245" y="5069"/>
                </a:cubicBezTo>
                <a:lnTo>
                  <a:pt x="3456" y="5069"/>
                </a:lnTo>
                <a:cubicBezTo>
                  <a:pt x="3526" y="5069"/>
                  <a:pt x="3581" y="5011"/>
                  <a:pt x="3581" y="4944"/>
                </a:cubicBezTo>
                <a:cubicBezTo>
                  <a:pt x="3581" y="4874"/>
                  <a:pt x="3526" y="4819"/>
                  <a:pt x="3456" y="4817"/>
                </a:cubicBezTo>
                <a:close/>
                <a:moveTo>
                  <a:pt x="3250" y="5107"/>
                </a:moveTo>
                <a:cubicBezTo>
                  <a:pt x="3180" y="5107"/>
                  <a:pt x="3125" y="5164"/>
                  <a:pt x="3125" y="5232"/>
                </a:cubicBezTo>
                <a:cubicBezTo>
                  <a:pt x="3125" y="5301"/>
                  <a:pt x="3180" y="5358"/>
                  <a:pt x="3250" y="5358"/>
                </a:cubicBezTo>
                <a:lnTo>
                  <a:pt x="3460" y="5358"/>
                </a:lnTo>
                <a:cubicBezTo>
                  <a:pt x="3528" y="5355"/>
                  <a:pt x="3580" y="5299"/>
                  <a:pt x="3580" y="5232"/>
                </a:cubicBezTo>
                <a:cubicBezTo>
                  <a:pt x="3580" y="5166"/>
                  <a:pt x="3528" y="5110"/>
                  <a:pt x="3460" y="5107"/>
                </a:cubicBezTo>
                <a:close/>
                <a:moveTo>
                  <a:pt x="3257" y="5412"/>
                </a:moveTo>
                <a:cubicBezTo>
                  <a:pt x="3187" y="5412"/>
                  <a:pt x="3132" y="5468"/>
                  <a:pt x="3132" y="5537"/>
                </a:cubicBezTo>
                <a:cubicBezTo>
                  <a:pt x="3132" y="5607"/>
                  <a:pt x="3187" y="5662"/>
                  <a:pt x="3257" y="5662"/>
                </a:cubicBezTo>
                <a:lnTo>
                  <a:pt x="3469" y="5662"/>
                </a:lnTo>
                <a:cubicBezTo>
                  <a:pt x="3538" y="5662"/>
                  <a:pt x="3593" y="5607"/>
                  <a:pt x="3593" y="5537"/>
                </a:cubicBezTo>
                <a:cubicBezTo>
                  <a:pt x="3593" y="5468"/>
                  <a:pt x="3538" y="5412"/>
                  <a:pt x="3469" y="5412"/>
                </a:cubicBezTo>
                <a:close/>
                <a:moveTo>
                  <a:pt x="3482" y="5733"/>
                </a:moveTo>
                <a:cubicBezTo>
                  <a:pt x="3480" y="5733"/>
                  <a:pt x="3478" y="5733"/>
                  <a:pt x="3475" y="5733"/>
                </a:cubicBezTo>
                <a:lnTo>
                  <a:pt x="3265" y="5733"/>
                </a:lnTo>
                <a:cubicBezTo>
                  <a:pt x="3196" y="5733"/>
                  <a:pt x="3140" y="5789"/>
                  <a:pt x="3140" y="5858"/>
                </a:cubicBezTo>
                <a:cubicBezTo>
                  <a:pt x="3140" y="5928"/>
                  <a:pt x="3196" y="5983"/>
                  <a:pt x="3265" y="5983"/>
                </a:cubicBezTo>
                <a:lnTo>
                  <a:pt x="3475" y="5983"/>
                </a:lnTo>
                <a:cubicBezTo>
                  <a:pt x="3478" y="5983"/>
                  <a:pt x="3480" y="5983"/>
                  <a:pt x="3482" y="5983"/>
                </a:cubicBezTo>
                <a:cubicBezTo>
                  <a:pt x="3550" y="5983"/>
                  <a:pt x="3607" y="5927"/>
                  <a:pt x="3607" y="5858"/>
                </a:cubicBezTo>
                <a:cubicBezTo>
                  <a:pt x="3607" y="5789"/>
                  <a:pt x="3550" y="5733"/>
                  <a:pt x="3482" y="5733"/>
                </a:cubicBezTo>
                <a:close/>
                <a:moveTo>
                  <a:pt x="5263" y="3234"/>
                </a:moveTo>
                <a:cubicBezTo>
                  <a:pt x="4944" y="3234"/>
                  <a:pt x="4164" y="3279"/>
                  <a:pt x="3934" y="3302"/>
                </a:cubicBezTo>
                <a:lnTo>
                  <a:pt x="3937" y="3302"/>
                </a:lnTo>
                <a:cubicBezTo>
                  <a:pt x="3744" y="3319"/>
                  <a:pt x="3831" y="3357"/>
                  <a:pt x="3835" y="3484"/>
                </a:cubicBezTo>
                <a:cubicBezTo>
                  <a:pt x="3840" y="3611"/>
                  <a:pt x="3675" y="3552"/>
                  <a:pt x="3649" y="3623"/>
                </a:cubicBezTo>
                <a:cubicBezTo>
                  <a:pt x="3573" y="3835"/>
                  <a:pt x="3538" y="4060"/>
                  <a:pt x="3550" y="4286"/>
                </a:cubicBezTo>
                <a:cubicBezTo>
                  <a:pt x="3529" y="4244"/>
                  <a:pt x="3486" y="4217"/>
                  <a:pt x="3439" y="4217"/>
                </a:cubicBezTo>
                <a:lnTo>
                  <a:pt x="3227" y="4217"/>
                </a:lnTo>
                <a:cubicBezTo>
                  <a:pt x="3187" y="4217"/>
                  <a:pt x="3149" y="4237"/>
                  <a:pt x="3127" y="4270"/>
                </a:cubicBezTo>
                <a:cubicBezTo>
                  <a:pt x="3123" y="4314"/>
                  <a:pt x="3121" y="4357"/>
                  <a:pt x="3116" y="4400"/>
                </a:cubicBezTo>
                <a:cubicBezTo>
                  <a:pt x="3137" y="4442"/>
                  <a:pt x="3180" y="4468"/>
                  <a:pt x="3227" y="4468"/>
                </a:cubicBezTo>
                <a:lnTo>
                  <a:pt x="3439" y="4468"/>
                </a:lnTo>
                <a:cubicBezTo>
                  <a:pt x="3491" y="4468"/>
                  <a:pt x="3538" y="4435"/>
                  <a:pt x="3555" y="4385"/>
                </a:cubicBezTo>
                <a:cubicBezTo>
                  <a:pt x="3554" y="4352"/>
                  <a:pt x="3550" y="4321"/>
                  <a:pt x="3550" y="4288"/>
                </a:cubicBezTo>
                <a:lnTo>
                  <a:pt x="3550" y="4288"/>
                </a:lnTo>
                <a:cubicBezTo>
                  <a:pt x="3566" y="4317"/>
                  <a:pt x="3567" y="4354"/>
                  <a:pt x="3555" y="4385"/>
                </a:cubicBezTo>
                <a:cubicBezTo>
                  <a:pt x="3607" y="5018"/>
                  <a:pt x="3921" y="5598"/>
                  <a:pt x="4045" y="5759"/>
                </a:cubicBezTo>
                <a:cubicBezTo>
                  <a:pt x="4182" y="5937"/>
                  <a:pt x="4420" y="6025"/>
                  <a:pt x="4606" y="6025"/>
                </a:cubicBezTo>
                <a:cubicBezTo>
                  <a:pt x="4658" y="6025"/>
                  <a:pt x="4706" y="6018"/>
                  <a:pt x="4746" y="6004"/>
                </a:cubicBezTo>
                <a:cubicBezTo>
                  <a:pt x="4900" y="5950"/>
                  <a:pt x="5096" y="5706"/>
                  <a:pt x="4971" y="5319"/>
                </a:cubicBezTo>
                <a:cubicBezTo>
                  <a:pt x="4965" y="5297"/>
                  <a:pt x="4955" y="5287"/>
                  <a:pt x="4943" y="5287"/>
                </a:cubicBezTo>
                <a:cubicBezTo>
                  <a:pt x="4895" y="5287"/>
                  <a:pt x="4815" y="5448"/>
                  <a:pt x="4763" y="5607"/>
                </a:cubicBezTo>
                <a:cubicBezTo>
                  <a:pt x="4728" y="5714"/>
                  <a:pt x="4625" y="5744"/>
                  <a:pt x="4522" y="5744"/>
                </a:cubicBezTo>
                <a:cubicBezTo>
                  <a:pt x="4434" y="5744"/>
                  <a:pt x="4347" y="5722"/>
                  <a:pt x="4302" y="5707"/>
                </a:cubicBezTo>
                <a:cubicBezTo>
                  <a:pt x="4218" y="5681"/>
                  <a:pt x="3974" y="5466"/>
                  <a:pt x="4175" y="5466"/>
                </a:cubicBezTo>
                <a:cubicBezTo>
                  <a:pt x="4211" y="5466"/>
                  <a:pt x="4261" y="5473"/>
                  <a:pt x="4329" y="5489"/>
                </a:cubicBezTo>
                <a:cubicBezTo>
                  <a:pt x="4380" y="5501"/>
                  <a:pt x="4426" y="5506"/>
                  <a:pt x="4469" y="5506"/>
                </a:cubicBezTo>
                <a:cubicBezTo>
                  <a:pt x="4807" y="5506"/>
                  <a:pt x="4926" y="5169"/>
                  <a:pt x="4937" y="5003"/>
                </a:cubicBezTo>
                <a:cubicBezTo>
                  <a:pt x="4943" y="4912"/>
                  <a:pt x="4893" y="4715"/>
                  <a:pt x="4845" y="4715"/>
                </a:cubicBezTo>
                <a:cubicBezTo>
                  <a:pt x="4829" y="4715"/>
                  <a:pt x="4813" y="4738"/>
                  <a:pt x="4800" y="4794"/>
                </a:cubicBezTo>
                <a:cubicBezTo>
                  <a:pt x="4729" y="5088"/>
                  <a:pt x="4674" y="5315"/>
                  <a:pt x="4445" y="5315"/>
                </a:cubicBezTo>
                <a:cubicBezTo>
                  <a:pt x="4403" y="5315"/>
                  <a:pt x="4355" y="5307"/>
                  <a:pt x="4300" y="5291"/>
                </a:cubicBezTo>
                <a:cubicBezTo>
                  <a:pt x="4177" y="5254"/>
                  <a:pt x="4020" y="5128"/>
                  <a:pt x="4108" y="5128"/>
                </a:cubicBezTo>
                <a:cubicBezTo>
                  <a:pt x="4121" y="5128"/>
                  <a:pt x="4139" y="5130"/>
                  <a:pt x="4163" y="5136"/>
                </a:cubicBezTo>
                <a:cubicBezTo>
                  <a:pt x="4205" y="5147"/>
                  <a:pt x="4246" y="5152"/>
                  <a:pt x="4285" y="5152"/>
                </a:cubicBezTo>
                <a:cubicBezTo>
                  <a:pt x="4666" y="5152"/>
                  <a:pt x="4884" y="4670"/>
                  <a:pt x="4827" y="4237"/>
                </a:cubicBezTo>
                <a:cubicBezTo>
                  <a:pt x="4814" y="4136"/>
                  <a:pt x="4789" y="4096"/>
                  <a:pt x="4761" y="4096"/>
                </a:cubicBezTo>
                <a:cubicBezTo>
                  <a:pt x="4704" y="4096"/>
                  <a:pt x="4639" y="4269"/>
                  <a:pt x="4654" y="4416"/>
                </a:cubicBezTo>
                <a:cubicBezTo>
                  <a:pt x="4674" y="4610"/>
                  <a:pt x="4490" y="4894"/>
                  <a:pt x="4243" y="4894"/>
                </a:cubicBezTo>
                <a:cubicBezTo>
                  <a:pt x="4215" y="4894"/>
                  <a:pt x="4187" y="4891"/>
                  <a:pt x="4158" y="4883"/>
                </a:cubicBezTo>
                <a:cubicBezTo>
                  <a:pt x="4037" y="4851"/>
                  <a:pt x="3828" y="4573"/>
                  <a:pt x="3867" y="4573"/>
                </a:cubicBezTo>
                <a:cubicBezTo>
                  <a:pt x="3869" y="4573"/>
                  <a:pt x="3871" y="4573"/>
                  <a:pt x="3873" y="4574"/>
                </a:cubicBezTo>
                <a:cubicBezTo>
                  <a:pt x="3968" y="4607"/>
                  <a:pt x="4051" y="4621"/>
                  <a:pt x="4126" y="4621"/>
                </a:cubicBezTo>
                <a:cubicBezTo>
                  <a:pt x="4555" y="4621"/>
                  <a:pt x="4672" y="4140"/>
                  <a:pt x="4737" y="3882"/>
                </a:cubicBezTo>
                <a:cubicBezTo>
                  <a:pt x="4749" y="3833"/>
                  <a:pt x="4715" y="3800"/>
                  <a:pt x="4668" y="3800"/>
                </a:cubicBezTo>
                <a:cubicBezTo>
                  <a:pt x="4615" y="3800"/>
                  <a:pt x="4546" y="3842"/>
                  <a:pt x="4506" y="3951"/>
                </a:cubicBezTo>
                <a:cubicBezTo>
                  <a:pt x="4398" y="4248"/>
                  <a:pt x="4316" y="4373"/>
                  <a:pt x="4140" y="4373"/>
                </a:cubicBezTo>
                <a:cubicBezTo>
                  <a:pt x="4054" y="4373"/>
                  <a:pt x="3947" y="4344"/>
                  <a:pt x="3803" y="4291"/>
                </a:cubicBezTo>
                <a:cubicBezTo>
                  <a:pt x="3682" y="4246"/>
                  <a:pt x="3752" y="4107"/>
                  <a:pt x="3880" y="4107"/>
                </a:cubicBezTo>
                <a:cubicBezTo>
                  <a:pt x="3884" y="4107"/>
                  <a:pt x="3888" y="4107"/>
                  <a:pt x="3892" y="4107"/>
                </a:cubicBezTo>
                <a:cubicBezTo>
                  <a:pt x="3905" y="4108"/>
                  <a:pt x="3918" y="4109"/>
                  <a:pt x="3931" y="4109"/>
                </a:cubicBezTo>
                <a:cubicBezTo>
                  <a:pt x="4242" y="4109"/>
                  <a:pt x="4529" y="3854"/>
                  <a:pt x="4616" y="3689"/>
                </a:cubicBezTo>
                <a:cubicBezTo>
                  <a:pt x="4695" y="3539"/>
                  <a:pt x="4604" y="3497"/>
                  <a:pt x="4519" y="3497"/>
                </a:cubicBezTo>
                <a:cubicBezTo>
                  <a:pt x="4471" y="3497"/>
                  <a:pt x="4425" y="3510"/>
                  <a:pt x="4411" y="3524"/>
                </a:cubicBezTo>
                <a:cubicBezTo>
                  <a:pt x="4229" y="3713"/>
                  <a:pt x="4128" y="3821"/>
                  <a:pt x="3970" y="3885"/>
                </a:cubicBezTo>
                <a:cubicBezTo>
                  <a:pt x="3935" y="3900"/>
                  <a:pt x="3908" y="3906"/>
                  <a:pt x="3886" y="3906"/>
                </a:cubicBezTo>
                <a:cubicBezTo>
                  <a:pt x="3811" y="3906"/>
                  <a:pt x="3815" y="3827"/>
                  <a:pt x="3878" y="3753"/>
                </a:cubicBezTo>
                <a:cubicBezTo>
                  <a:pt x="3960" y="3658"/>
                  <a:pt x="4024" y="3538"/>
                  <a:pt x="4187" y="3484"/>
                </a:cubicBezTo>
                <a:cubicBezTo>
                  <a:pt x="4353" y="3429"/>
                  <a:pt x="4558" y="3413"/>
                  <a:pt x="4764" y="3413"/>
                </a:cubicBezTo>
                <a:cubicBezTo>
                  <a:pt x="4982" y="3413"/>
                  <a:pt x="5201" y="3431"/>
                  <a:pt x="5378" y="3439"/>
                </a:cubicBezTo>
                <a:cubicBezTo>
                  <a:pt x="5386" y="3439"/>
                  <a:pt x="5393" y="3440"/>
                  <a:pt x="5401" y="3440"/>
                </a:cubicBezTo>
                <a:cubicBezTo>
                  <a:pt x="5640" y="3440"/>
                  <a:pt x="5532" y="3255"/>
                  <a:pt x="5378" y="3238"/>
                </a:cubicBezTo>
                <a:cubicBezTo>
                  <a:pt x="5354" y="3235"/>
                  <a:pt x="5315" y="3234"/>
                  <a:pt x="5263" y="3234"/>
                </a:cubicBezTo>
                <a:close/>
                <a:moveTo>
                  <a:pt x="1442" y="3222"/>
                </a:moveTo>
                <a:cubicBezTo>
                  <a:pt x="1437" y="3222"/>
                  <a:pt x="1432" y="3222"/>
                  <a:pt x="1428" y="3222"/>
                </a:cubicBezTo>
                <a:lnTo>
                  <a:pt x="1429" y="3224"/>
                </a:lnTo>
                <a:cubicBezTo>
                  <a:pt x="1275" y="3227"/>
                  <a:pt x="1155" y="3416"/>
                  <a:pt x="1415" y="3423"/>
                </a:cubicBezTo>
                <a:cubicBezTo>
                  <a:pt x="1747" y="3432"/>
                  <a:pt x="2238" y="3418"/>
                  <a:pt x="2556" y="3554"/>
                </a:cubicBezTo>
                <a:cubicBezTo>
                  <a:pt x="2710" y="3620"/>
                  <a:pt x="2762" y="3741"/>
                  <a:pt x="2835" y="3842"/>
                </a:cubicBezTo>
                <a:cubicBezTo>
                  <a:pt x="2889" y="3918"/>
                  <a:pt x="2888" y="3993"/>
                  <a:pt x="2822" y="3993"/>
                </a:cubicBezTo>
                <a:cubicBezTo>
                  <a:pt x="2800" y="3993"/>
                  <a:pt x="2772" y="3985"/>
                  <a:pt x="2736" y="3967"/>
                </a:cubicBezTo>
                <a:cubicBezTo>
                  <a:pt x="2592" y="3890"/>
                  <a:pt x="2500" y="3777"/>
                  <a:pt x="2337" y="3576"/>
                </a:cubicBezTo>
                <a:cubicBezTo>
                  <a:pt x="2323" y="3559"/>
                  <a:pt x="2270" y="3541"/>
                  <a:pt x="2219" y="3541"/>
                </a:cubicBezTo>
                <a:cubicBezTo>
                  <a:pt x="2143" y="3541"/>
                  <a:pt x="2069" y="3581"/>
                  <a:pt x="2130" y="3725"/>
                </a:cubicBezTo>
                <a:cubicBezTo>
                  <a:pt x="2205" y="3901"/>
                  <a:pt x="2481" y="4191"/>
                  <a:pt x="2797" y="4192"/>
                </a:cubicBezTo>
                <a:cubicBezTo>
                  <a:pt x="2927" y="4192"/>
                  <a:pt x="2993" y="4343"/>
                  <a:pt x="2868" y="4380"/>
                </a:cubicBezTo>
                <a:cubicBezTo>
                  <a:pt x="2743" y="4417"/>
                  <a:pt x="2646" y="4438"/>
                  <a:pt x="2568" y="4438"/>
                </a:cubicBezTo>
                <a:cubicBezTo>
                  <a:pt x="2378" y="4438"/>
                  <a:pt x="2305" y="4311"/>
                  <a:pt x="2217" y="3993"/>
                </a:cubicBezTo>
                <a:cubicBezTo>
                  <a:pt x="2186" y="3877"/>
                  <a:pt x="2117" y="3831"/>
                  <a:pt x="2065" y="3831"/>
                </a:cubicBezTo>
                <a:cubicBezTo>
                  <a:pt x="2023" y="3831"/>
                  <a:pt x="1992" y="3861"/>
                  <a:pt x="2000" y="3908"/>
                </a:cubicBezTo>
                <a:cubicBezTo>
                  <a:pt x="2046" y="4178"/>
                  <a:pt x="2128" y="4686"/>
                  <a:pt x="2577" y="4686"/>
                </a:cubicBezTo>
                <a:cubicBezTo>
                  <a:pt x="2639" y="4686"/>
                  <a:pt x="2707" y="4676"/>
                  <a:pt x="2783" y="4656"/>
                </a:cubicBezTo>
                <a:cubicBezTo>
                  <a:pt x="2785" y="4655"/>
                  <a:pt x="2786" y="4655"/>
                  <a:pt x="2788" y="4655"/>
                </a:cubicBezTo>
                <a:cubicBezTo>
                  <a:pt x="2828" y="4655"/>
                  <a:pt x="2604" y="4918"/>
                  <a:pt x="2486" y="4942"/>
                </a:cubicBezTo>
                <a:cubicBezTo>
                  <a:pt x="2466" y="4946"/>
                  <a:pt x="2445" y="4948"/>
                  <a:pt x="2426" y="4948"/>
                </a:cubicBezTo>
                <a:cubicBezTo>
                  <a:pt x="2177" y="4948"/>
                  <a:pt x="2008" y="4640"/>
                  <a:pt x="2044" y="4442"/>
                </a:cubicBezTo>
                <a:cubicBezTo>
                  <a:pt x="2069" y="4297"/>
                  <a:pt x="2016" y="4119"/>
                  <a:pt x="1960" y="4119"/>
                </a:cubicBezTo>
                <a:cubicBezTo>
                  <a:pt x="1935" y="4119"/>
                  <a:pt x="1908" y="4157"/>
                  <a:pt x="1889" y="4255"/>
                </a:cubicBezTo>
                <a:cubicBezTo>
                  <a:pt x="1802" y="4692"/>
                  <a:pt x="1989" y="5200"/>
                  <a:pt x="2378" y="5200"/>
                </a:cubicBezTo>
                <a:cubicBezTo>
                  <a:pt x="2406" y="5200"/>
                  <a:pt x="2435" y="5197"/>
                  <a:pt x="2465" y="5192"/>
                </a:cubicBezTo>
                <a:cubicBezTo>
                  <a:pt x="2484" y="5189"/>
                  <a:pt x="2499" y="5187"/>
                  <a:pt x="2510" y="5187"/>
                </a:cubicBezTo>
                <a:cubicBezTo>
                  <a:pt x="2611" y="5187"/>
                  <a:pt x="2446" y="5306"/>
                  <a:pt x="2321" y="5336"/>
                </a:cubicBezTo>
                <a:cubicBezTo>
                  <a:pt x="2279" y="5346"/>
                  <a:pt x="2241" y="5350"/>
                  <a:pt x="2207" y="5350"/>
                </a:cubicBezTo>
                <a:cubicBezTo>
                  <a:pt x="1965" y="5350"/>
                  <a:pt x="1926" y="5114"/>
                  <a:pt x="1877" y="4808"/>
                </a:cubicBezTo>
                <a:cubicBezTo>
                  <a:pt x="1868" y="4750"/>
                  <a:pt x="1854" y="4727"/>
                  <a:pt x="1838" y="4727"/>
                </a:cubicBezTo>
                <a:cubicBezTo>
                  <a:pt x="1792" y="4727"/>
                  <a:pt x="1731" y="4915"/>
                  <a:pt x="1731" y="5004"/>
                </a:cubicBezTo>
                <a:cubicBezTo>
                  <a:pt x="1730" y="5175"/>
                  <a:pt x="1826" y="5537"/>
                  <a:pt x="2181" y="5537"/>
                </a:cubicBezTo>
                <a:cubicBezTo>
                  <a:pt x="2212" y="5537"/>
                  <a:pt x="2246" y="5535"/>
                  <a:pt x="2281" y="5529"/>
                </a:cubicBezTo>
                <a:cubicBezTo>
                  <a:pt x="2334" y="5520"/>
                  <a:pt x="2375" y="5516"/>
                  <a:pt x="2407" y="5516"/>
                </a:cubicBezTo>
                <a:cubicBezTo>
                  <a:pt x="2643" y="5516"/>
                  <a:pt x="2377" y="5726"/>
                  <a:pt x="2292" y="5749"/>
                </a:cubicBezTo>
                <a:cubicBezTo>
                  <a:pt x="2255" y="5758"/>
                  <a:pt x="2190" y="5770"/>
                  <a:pt x="2121" y="5770"/>
                </a:cubicBezTo>
                <a:cubicBezTo>
                  <a:pt x="2009" y="5770"/>
                  <a:pt x="1886" y="5739"/>
                  <a:pt x="1856" y="5615"/>
                </a:cubicBezTo>
                <a:cubicBezTo>
                  <a:pt x="1817" y="5452"/>
                  <a:pt x="1750" y="5285"/>
                  <a:pt x="1704" y="5285"/>
                </a:cubicBezTo>
                <a:cubicBezTo>
                  <a:pt x="1693" y="5285"/>
                  <a:pt x="1684" y="5294"/>
                  <a:pt x="1676" y="5313"/>
                </a:cubicBezTo>
                <a:cubicBezTo>
                  <a:pt x="1528" y="5688"/>
                  <a:pt x="1700" y="5945"/>
                  <a:pt x="1846" y="6009"/>
                </a:cubicBezTo>
                <a:cubicBezTo>
                  <a:pt x="1894" y="6031"/>
                  <a:pt x="1956" y="6042"/>
                  <a:pt x="2023" y="6042"/>
                </a:cubicBezTo>
                <a:cubicBezTo>
                  <a:pt x="2194" y="6042"/>
                  <a:pt x="2404" y="5970"/>
                  <a:pt x="2535" y="5818"/>
                </a:cubicBezTo>
                <a:cubicBezTo>
                  <a:pt x="2672" y="5659"/>
                  <a:pt x="3042" y="5060"/>
                  <a:pt x="3114" y="4400"/>
                </a:cubicBezTo>
                <a:cubicBezTo>
                  <a:pt x="3104" y="4383"/>
                  <a:pt x="3099" y="4364"/>
                  <a:pt x="3099" y="4345"/>
                </a:cubicBezTo>
                <a:cubicBezTo>
                  <a:pt x="3099" y="4319"/>
                  <a:pt x="3108" y="4293"/>
                  <a:pt x="3123" y="4272"/>
                </a:cubicBezTo>
                <a:cubicBezTo>
                  <a:pt x="3127" y="4217"/>
                  <a:pt x="3127" y="4163"/>
                  <a:pt x="3123" y="4107"/>
                </a:cubicBezTo>
                <a:lnTo>
                  <a:pt x="3123" y="4107"/>
                </a:lnTo>
                <a:cubicBezTo>
                  <a:pt x="3146" y="4133"/>
                  <a:pt x="3180" y="4149"/>
                  <a:pt x="3215" y="4149"/>
                </a:cubicBezTo>
                <a:lnTo>
                  <a:pt x="3427" y="4149"/>
                </a:lnTo>
                <a:cubicBezTo>
                  <a:pt x="3495" y="4145"/>
                  <a:pt x="3547" y="4092"/>
                  <a:pt x="3547" y="4024"/>
                </a:cubicBezTo>
                <a:cubicBezTo>
                  <a:pt x="3547" y="3956"/>
                  <a:pt x="3495" y="3901"/>
                  <a:pt x="3427" y="3899"/>
                </a:cubicBezTo>
                <a:lnTo>
                  <a:pt x="3215" y="3899"/>
                </a:lnTo>
                <a:cubicBezTo>
                  <a:pt x="3173" y="3899"/>
                  <a:pt x="3134" y="3920"/>
                  <a:pt x="3111" y="3956"/>
                </a:cubicBezTo>
                <a:cubicBezTo>
                  <a:pt x="3116" y="4007"/>
                  <a:pt x="3121" y="4057"/>
                  <a:pt x="3123" y="4107"/>
                </a:cubicBezTo>
                <a:cubicBezTo>
                  <a:pt x="3102" y="4085"/>
                  <a:pt x="3092" y="4055"/>
                  <a:pt x="3090" y="4024"/>
                </a:cubicBezTo>
                <a:cubicBezTo>
                  <a:pt x="3092" y="4000"/>
                  <a:pt x="3099" y="3977"/>
                  <a:pt x="3111" y="3958"/>
                </a:cubicBezTo>
                <a:cubicBezTo>
                  <a:pt x="3101" y="3880"/>
                  <a:pt x="3085" y="3805"/>
                  <a:pt x="3064" y="3731"/>
                </a:cubicBezTo>
                <a:cubicBezTo>
                  <a:pt x="3043" y="3658"/>
                  <a:pt x="2884" y="3703"/>
                  <a:pt x="2896" y="3578"/>
                </a:cubicBezTo>
                <a:cubicBezTo>
                  <a:pt x="2908" y="3453"/>
                  <a:pt x="2995" y="3422"/>
                  <a:pt x="2811" y="3390"/>
                </a:cubicBezTo>
                <a:cubicBezTo>
                  <a:pt x="2562" y="3346"/>
                  <a:pt x="1642" y="3222"/>
                  <a:pt x="1442" y="3222"/>
                </a:cubicBezTo>
                <a:close/>
                <a:moveTo>
                  <a:pt x="1474" y="3450"/>
                </a:moveTo>
                <a:cubicBezTo>
                  <a:pt x="1458" y="3450"/>
                  <a:pt x="1436" y="3456"/>
                  <a:pt x="1405" y="3469"/>
                </a:cubicBezTo>
                <a:cubicBezTo>
                  <a:pt x="1278" y="3522"/>
                  <a:pt x="1372" y="3630"/>
                  <a:pt x="1261" y="3810"/>
                </a:cubicBezTo>
                <a:cubicBezTo>
                  <a:pt x="777" y="4598"/>
                  <a:pt x="605" y="5393"/>
                  <a:pt x="530" y="5598"/>
                </a:cubicBezTo>
                <a:cubicBezTo>
                  <a:pt x="470" y="5770"/>
                  <a:pt x="230" y="5813"/>
                  <a:pt x="296" y="5987"/>
                </a:cubicBezTo>
                <a:cubicBezTo>
                  <a:pt x="316" y="6043"/>
                  <a:pt x="380" y="6085"/>
                  <a:pt x="432" y="6085"/>
                </a:cubicBezTo>
                <a:cubicBezTo>
                  <a:pt x="466" y="6085"/>
                  <a:pt x="495" y="6069"/>
                  <a:pt x="506" y="6028"/>
                </a:cubicBezTo>
                <a:cubicBezTo>
                  <a:pt x="516" y="5992"/>
                  <a:pt x="561" y="5963"/>
                  <a:pt x="595" y="5963"/>
                </a:cubicBezTo>
                <a:cubicBezTo>
                  <a:pt x="610" y="5963"/>
                  <a:pt x="623" y="5968"/>
                  <a:pt x="629" y="5982"/>
                </a:cubicBezTo>
                <a:cubicBezTo>
                  <a:pt x="654" y="6040"/>
                  <a:pt x="692" y="6067"/>
                  <a:pt x="731" y="6067"/>
                </a:cubicBezTo>
                <a:cubicBezTo>
                  <a:pt x="771" y="6067"/>
                  <a:pt x="813" y="6039"/>
                  <a:pt x="843" y="5985"/>
                </a:cubicBezTo>
                <a:cubicBezTo>
                  <a:pt x="917" y="5855"/>
                  <a:pt x="749" y="5864"/>
                  <a:pt x="784" y="5667"/>
                </a:cubicBezTo>
                <a:cubicBezTo>
                  <a:pt x="903" y="4984"/>
                  <a:pt x="1289" y="4005"/>
                  <a:pt x="1504" y="3866"/>
                </a:cubicBezTo>
                <a:cubicBezTo>
                  <a:pt x="1704" y="3737"/>
                  <a:pt x="1734" y="3575"/>
                  <a:pt x="1601" y="3575"/>
                </a:cubicBezTo>
                <a:cubicBezTo>
                  <a:pt x="1595" y="3575"/>
                  <a:pt x="1590" y="3576"/>
                  <a:pt x="1584" y="3576"/>
                </a:cubicBezTo>
                <a:cubicBezTo>
                  <a:pt x="1581" y="3576"/>
                  <a:pt x="1578" y="3577"/>
                  <a:pt x="1575" y="3577"/>
                </a:cubicBezTo>
                <a:cubicBezTo>
                  <a:pt x="1487" y="3577"/>
                  <a:pt x="1551" y="3450"/>
                  <a:pt x="1474" y="3450"/>
                </a:cubicBezTo>
                <a:close/>
                <a:moveTo>
                  <a:pt x="5314" y="3469"/>
                </a:moveTo>
                <a:cubicBezTo>
                  <a:pt x="5236" y="3469"/>
                  <a:pt x="5299" y="3596"/>
                  <a:pt x="5211" y="3596"/>
                </a:cubicBezTo>
                <a:cubicBezTo>
                  <a:pt x="5208" y="3596"/>
                  <a:pt x="5205" y="3595"/>
                  <a:pt x="5202" y="3595"/>
                </a:cubicBezTo>
                <a:cubicBezTo>
                  <a:pt x="5196" y="3595"/>
                  <a:pt x="5191" y="3594"/>
                  <a:pt x="5185" y="3594"/>
                </a:cubicBezTo>
                <a:cubicBezTo>
                  <a:pt x="5052" y="3594"/>
                  <a:pt x="5084" y="3757"/>
                  <a:pt x="5282" y="3885"/>
                </a:cubicBezTo>
                <a:cubicBezTo>
                  <a:pt x="5497" y="4024"/>
                  <a:pt x="5883" y="5003"/>
                  <a:pt x="6004" y="5688"/>
                </a:cubicBezTo>
                <a:cubicBezTo>
                  <a:pt x="6037" y="5883"/>
                  <a:pt x="5869" y="5874"/>
                  <a:pt x="5943" y="6004"/>
                </a:cubicBezTo>
                <a:cubicBezTo>
                  <a:pt x="5973" y="6058"/>
                  <a:pt x="6015" y="6087"/>
                  <a:pt x="6056" y="6087"/>
                </a:cubicBezTo>
                <a:cubicBezTo>
                  <a:pt x="6095" y="6087"/>
                  <a:pt x="6133" y="6060"/>
                  <a:pt x="6159" y="6002"/>
                </a:cubicBezTo>
                <a:cubicBezTo>
                  <a:pt x="6164" y="5988"/>
                  <a:pt x="6177" y="5982"/>
                  <a:pt x="6192" y="5982"/>
                </a:cubicBezTo>
                <a:cubicBezTo>
                  <a:pt x="6225" y="5982"/>
                  <a:pt x="6270" y="6012"/>
                  <a:pt x="6280" y="6047"/>
                </a:cubicBezTo>
                <a:cubicBezTo>
                  <a:pt x="6292" y="6088"/>
                  <a:pt x="6321" y="6105"/>
                  <a:pt x="6354" y="6105"/>
                </a:cubicBezTo>
                <a:cubicBezTo>
                  <a:pt x="6407" y="6105"/>
                  <a:pt x="6471" y="6063"/>
                  <a:pt x="6492" y="6006"/>
                </a:cubicBezTo>
                <a:cubicBezTo>
                  <a:pt x="6558" y="5834"/>
                  <a:pt x="6316" y="5789"/>
                  <a:pt x="6256" y="5617"/>
                </a:cubicBezTo>
                <a:cubicBezTo>
                  <a:pt x="6183" y="5412"/>
                  <a:pt x="6009" y="4617"/>
                  <a:pt x="5525" y="3831"/>
                </a:cubicBezTo>
                <a:cubicBezTo>
                  <a:pt x="5414" y="3649"/>
                  <a:pt x="5508" y="3541"/>
                  <a:pt x="5383" y="3488"/>
                </a:cubicBezTo>
                <a:cubicBezTo>
                  <a:pt x="5352" y="3475"/>
                  <a:pt x="5330" y="3469"/>
                  <a:pt x="5314" y="3469"/>
                </a:cubicBezTo>
                <a:close/>
                <a:moveTo>
                  <a:pt x="3286" y="6034"/>
                </a:moveTo>
                <a:cubicBezTo>
                  <a:pt x="3219" y="6034"/>
                  <a:pt x="3161" y="6089"/>
                  <a:pt x="3161" y="6159"/>
                </a:cubicBezTo>
                <a:cubicBezTo>
                  <a:pt x="3161" y="6228"/>
                  <a:pt x="3219" y="6284"/>
                  <a:pt x="3286" y="6284"/>
                </a:cubicBezTo>
                <a:lnTo>
                  <a:pt x="3498" y="6284"/>
                </a:lnTo>
                <a:cubicBezTo>
                  <a:pt x="3567" y="6284"/>
                  <a:pt x="3623" y="6228"/>
                  <a:pt x="3623" y="6159"/>
                </a:cubicBezTo>
                <a:cubicBezTo>
                  <a:pt x="3623" y="6089"/>
                  <a:pt x="3567" y="6034"/>
                  <a:pt x="3498" y="6034"/>
                </a:cubicBezTo>
                <a:close/>
                <a:moveTo>
                  <a:pt x="3300" y="6315"/>
                </a:moveTo>
                <a:cubicBezTo>
                  <a:pt x="3231" y="6315"/>
                  <a:pt x="3175" y="6372"/>
                  <a:pt x="3175" y="6441"/>
                </a:cubicBezTo>
                <a:cubicBezTo>
                  <a:pt x="3175" y="6509"/>
                  <a:pt x="3231" y="6566"/>
                  <a:pt x="3300" y="6566"/>
                </a:cubicBezTo>
                <a:lnTo>
                  <a:pt x="3512" y="6566"/>
                </a:lnTo>
                <a:cubicBezTo>
                  <a:pt x="3581" y="6566"/>
                  <a:pt x="3637" y="6509"/>
                  <a:pt x="3637" y="6441"/>
                </a:cubicBezTo>
                <a:cubicBezTo>
                  <a:pt x="3637" y="6372"/>
                  <a:pt x="3581" y="6315"/>
                  <a:pt x="3512" y="6315"/>
                </a:cubicBezTo>
                <a:close/>
                <a:moveTo>
                  <a:pt x="2907" y="7166"/>
                </a:moveTo>
                <a:cubicBezTo>
                  <a:pt x="2954" y="7166"/>
                  <a:pt x="3065" y="7240"/>
                  <a:pt x="3173" y="7351"/>
                </a:cubicBezTo>
                <a:cubicBezTo>
                  <a:pt x="3298" y="7479"/>
                  <a:pt x="3377" y="7608"/>
                  <a:pt x="3345" y="7637"/>
                </a:cubicBezTo>
                <a:cubicBezTo>
                  <a:pt x="3341" y="7642"/>
                  <a:pt x="3335" y="7644"/>
                  <a:pt x="3326" y="7644"/>
                </a:cubicBezTo>
                <a:cubicBezTo>
                  <a:pt x="3279" y="7644"/>
                  <a:pt x="3171" y="7570"/>
                  <a:pt x="3062" y="7460"/>
                </a:cubicBezTo>
                <a:cubicBezTo>
                  <a:pt x="2936" y="7332"/>
                  <a:pt x="2859" y="7203"/>
                  <a:pt x="2889" y="7172"/>
                </a:cubicBezTo>
                <a:cubicBezTo>
                  <a:pt x="2893" y="7168"/>
                  <a:pt x="2899" y="7166"/>
                  <a:pt x="2907" y="7166"/>
                </a:cubicBezTo>
                <a:close/>
                <a:moveTo>
                  <a:pt x="4037" y="7169"/>
                </a:moveTo>
                <a:cubicBezTo>
                  <a:pt x="4046" y="7169"/>
                  <a:pt x="4052" y="7171"/>
                  <a:pt x="4057" y="7176"/>
                </a:cubicBezTo>
                <a:cubicBezTo>
                  <a:pt x="4086" y="7205"/>
                  <a:pt x="4008" y="7333"/>
                  <a:pt x="3883" y="7462"/>
                </a:cubicBezTo>
                <a:cubicBezTo>
                  <a:pt x="3775" y="7570"/>
                  <a:pt x="3666" y="7644"/>
                  <a:pt x="3618" y="7644"/>
                </a:cubicBezTo>
                <a:cubicBezTo>
                  <a:pt x="3609" y="7644"/>
                  <a:pt x="3603" y="7642"/>
                  <a:pt x="3599" y="7637"/>
                </a:cubicBezTo>
                <a:cubicBezTo>
                  <a:pt x="3567" y="7608"/>
                  <a:pt x="3646" y="7479"/>
                  <a:pt x="3772" y="7351"/>
                </a:cubicBezTo>
                <a:cubicBezTo>
                  <a:pt x="3879" y="7243"/>
                  <a:pt x="3988" y="7169"/>
                  <a:pt x="4037" y="7169"/>
                </a:cubicBezTo>
                <a:close/>
                <a:moveTo>
                  <a:pt x="3004" y="7721"/>
                </a:moveTo>
                <a:cubicBezTo>
                  <a:pt x="3033" y="7721"/>
                  <a:pt x="3062" y="7727"/>
                  <a:pt x="3090" y="7741"/>
                </a:cubicBezTo>
                <a:cubicBezTo>
                  <a:pt x="3177" y="7785"/>
                  <a:pt x="3215" y="7882"/>
                  <a:pt x="3177" y="7958"/>
                </a:cubicBezTo>
                <a:cubicBezTo>
                  <a:pt x="3151" y="8010"/>
                  <a:pt x="3097" y="8038"/>
                  <a:pt x="3038" y="8038"/>
                </a:cubicBezTo>
                <a:cubicBezTo>
                  <a:pt x="3010" y="8038"/>
                  <a:pt x="2980" y="8031"/>
                  <a:pt x="2951" y="8017"/>
                </a:cubicBezTo>
                <a:cubicBezTo>
                  <a:pt x="2865" y="7974"/>
                  <a:pt x="2826" y="7877"/>
                  <a:pt x="2865" y="7800"/>
                </a:cubicBezTo>
                <a:cubicBezTo>
                  <a:pt x="2890" y="7750"/>
                  <a:pt x="2945" y="7721"/>
                  <a:pt x="3004" y="7721"/>
                </a:cubicBezTo>
                <a:close/>
                <a:moveTo>
                  <a:pt x="3969" y="7722"/>
                </a:moveTo>
                <a:cubicBezTo>
                  <a:pt x="3995" y="7722"/>
                  <a:pt x="4022" y="7728"/>
                  <a:pt x="4048" y="7741"/>
                </a:cubicBezTo>
                <a:cubicBezTo>
                  <a:pt x="4133" y="7781"/>
                  <a:pt x="4170" y="7884"/>
                  <a:pt x="4130" y="7969"/>
                </a:cubicBezTo>
                <a:cubicBezTo>
                  <a:pt x="4099" y="8039"/>
                  <a:pt x="4035" y="8074"/>
                  <a:pt x="3970" y="8074"/>
                </a:cubicBezTo>
                <a:cubicBezTo>
                  <a:pt x="3901" y="8074"/>
                  <a:pt x="3833" y="8035"/>
                  <a:pt x="3805" y="7958"/>
                </a:cubicBezTo>
                <a:cubicBezTo>
                  <a:pt x="3761" y="7837"/>
                  <a:pt x="3856" y="7722"/>
                  <a:pt x="3969" y="7722"/>
                </a:cubicBezTo>
                <a:close/>
                <a:moveTo>
                  <a:pt x="4280" y="6168"/>
                </a:moveTo>
                <a:cubicBezTo>
                  <a:pt x="4005" y="6168"/>
                  <a:pt x="3886" y="6499"/>
                  <a:pt x="3803" y="6587"/>
                </a:cubicBezTo>
                <a:cubicBezTo>
                  <a:pt x="3712" y="6683"/>
                  <a:pt x="3599" y="6711"/>
                  <a:pt x="3485" y="6711"/>
                </a:cubicBezTo>
                <a:cubicBezTo>
                  <a:pt x="3341" y="6711"/>
                  <a:pt x="3194" y="6667"/>
                  <a:pt x="3083" y="6660"/>
                </a:cubicBezTo>
                <a:cubicBezTo>
                  <a:pt x="2912" y="6651"/>
                  <a:pt x="2734" y="6288"/>
                  <a:pt x="2319" y="6288"/>
                </a:cubicBezTo>
                <a:cubicBezTo>
                  <a:pt x="2255" y="6288"/>
                  <a:pt x="2186" y="6297"/>
                  <a:pt x="2110" y="6316"/>
                </a:cubicBezTo>
                <a:cubicBezTo>
                  <a:pt x="1644" y="6439"/>
                  <a:pt x="1993" y="6989"/>
                  <a:pt x="2144" y="6989"/>
                </a:cubicBezTo>
                <a:cubicBezTo>
                  <a:pt x="2151" y="6989"/>
                  <a:pt x="2159" y="6988"/>
                  <a:pt x="2165" y="6985"/>
                </a:cubicBezTo>
                <a:cubicBezTo>
                  <a:pt x="2243" y="6947"/>
                  <a:pt x="2303" y="6921"/>
                  <a:pt x="2343" y="6921"/>
                </a:cubicBezTo>
                <a:cubicBezTo>
                  <a:pt x="2389" y="6921"/>
                  <a:pt x="2407" y="6957"/>
                  <a:pt x="2391" y="7054"/>
                </a:cubicBezTo>
                <a:cubicBezTo>
                  <a:pt x="2344" y="7349"/>
                  <a:pt x="2450" y="7257"/>
                  <a:pt x="2646" y="7356"/>
                </a:cubicBezTo>
                <a:cubicBezTo>
                  <a:pt x="2844" y="7455"/>
                  <a:pt x="2658" y="7542"/>
                  <a:pt x="2641" y="7715"/>
                </a:cubicBezTo>
                <a:cubicBezTo>
                  <a:pt x="2607" y="8044"/>
                  <a:pt x="2796" y="8170"/>
                  <a:pt x="2996" y="8170"/>
                </a:cubicBezTo>
                <a:cubicBezTo>
                  <a:pt x="3194" y="8170"/>
                  <a:pt x="3402" y="8047"/>
                  <a:pt x="3416" y="7875"/>
                </a:cubicBezTo>
                <a:cubicBezTo>
                  <a:pt x="3422" y="7821"/>
                  <a:pt x="3442" y="7780"/>
                  <a:pt x="3471" y="7780"/>
                </a:cubicBezTo>
                <a:cubicBezTo>
                  <a:pt x="3499" y="7780"/>
                  <a:pt x="3534" y="7819"/>
                  <a:pt x="3569" y="7922"/>
                </a:cubicBezTo>
                <a:cubicBezTo>
                  <a:pt x="3631" y="8105"/>
                  <a:pt x="3773" y="8173"/>
                  <a:pt x="3922" y="8173"/>
                </a:cubicBezTo>
                <a:cubicBezTo>
                  <a:pt x="4113" y="8173"/>
                  <a:pt x="4314" y="8060"/>
                  <a:pt x="4364" y="7929"/>
                </a:cubicBezTo>
                <a:lnTo>
                  <a:pt x="4364" y="7929"/>
                </a:lnTo>
                <a:lnTo>
                  <a:pt x="4362" y="7931"/>
                </a:lnTo>
                <a:cubicBezTo>
                  <a:pt x="4428" y="7759"/>
                  <a:pt x="4000" y="7384"/>
                  <a:pt x="4300" y="7349"/>
                </a:cubicBezTo>
                <a:cubicBezTo>
                  <a:pt x="4480" y="7323"/>
                  <a:pt x="4640" y="7143"/>
                  <a:pt x="4498" y="6974"/>
                </a:cubicBezTo>
                <a:cubicBezTo>
                  <a:pt x="4371" y="6861"/>
                  <a:pt x="4400" y="6816"/>
                  <a:pt x="4604" y="6757"/>
                </a:cubicBezTo>
                <a:cubicBezTo>
                  <a:pt x="4871" y="6681"/>
                  <a:pt x="4831" y="6306"/>
                  <a:pt x="4385" y="6183"/>
                </a:cubicBezTo>
                <a:cubicBezTo>
                  <a:pt x="4348" y="6173"/>
                  <a:pt x="4313" y="6168"/>
                  <a:pt x="4280" y="6168"/>
                </a:cubicBezTo>
                <a:close/>
                <a:moveTo>
                  <a:pt x="778" y="6088"/>
                </a:moveTo>
                <a:cubicBezTo>
                  <a:pt x="776" y="6088"/>
                  <a:pt x="773" y="6089"/>
                  <a:pt x="770" y="6089"/>
                </a:cubicBezTo>
                <a:cubicBezTo>
                  <a:pt x="625" y="6123"/>
                  <a:pt x="680" y="6194"/>
                  <a:pt x="609" y="6194"/>
                </a:cubicBezTo>
                <a:cubicBezTo>
                  <a:pt x="586" y="6194"/>
                  <a:pt x="551" y="6187"/>
                  <a:pt x="492" y="6169"/>
                </a:cubicBezTo>
                <a:cubicBezTo>
                  <a:pt x="478" y="6165"/>
                  <a:pt x="466" y="6163"/>
                  <a:pt x="455" y="6163"/>
                </a:cubicBezTo>
                <a:cubicBezTo>
                  <a:pt x="315" y="6163"/>
                  <a:pt x="424" y="6500"/>
                  <a:pt x="464" y="6613"/>
                </a:cubicBezTo>
                <a:cubicBezTo>
                  <a:pt x="640" y="7099"/>
                  <a:pt x="674" y="7995"/>
                  <a:pt x="638" y="8455"/>
                </a:cubicBezTo>
                <a:lnTo>
                  <a:pt x="640" y="8453"/>
                </a:lnTo>
                <a:lnTo>
                  <a:pt x="640" y="8453"/>
                </a:lnTo>
                <a:cubicBezTo>
                  <a:pt x="635" y="8502"/>
                  <a:pt x="642" y="8562"/>
                  <a:pt x="688" y="8562"/>
                </a:cubicBezTo>
                <a:cubicBezTo>
                  <a:pt x="709" y="8562"/>
                  <a:pt x="738" y="8550"/>
                  <a:pt x="777" y="8519"/>
                </a:cubicBezTo>
                <a:cubicBezTo>
                  <a:pt x="797" y="8502"/>
                  <a:pt x="814" y="8496"/>
                  <a:pt x="830" y="8496"/>
                </a:cubicBezTo>
                <a:cubicBezTo>
                  <a:pt x="884" y="8496"/>
                  <a:pt x="912" y="8578"/>
                  <a:pt x="955" y="8595"/>
                </a:cubicBezTo>
                <a:cubicBezTo>
                  <a:pt x="959" y="8597"/>
                  <a:pt x="964" y="8598"/>
                  <a:pt x="968" y="8598"/>
                </a:cubicBezTo>
                <a:cubicBezTo>
                  <a:pt x="1024" y="8598"/>
                  <a:pt x="1134" y="8476"/>
                  <a:pt x="966" y="8311"/>
                </a:cubicBezTo>
                <a:cubicBezTo>
                  <a:pt x="749" y="8099"/>
                  <a:pt x="846" y="6671"/>
                  <a:pt x="858" y="6412"/>
                </a:cubicBezTo>
                <a:cubicBezTo>
                  <a:pt x="863" y="6302"/>
                  <a:pt x="852" y="6088"/>
                  <a:pt x="778" y="6088"/>
                </a:cubicBezTo>
                <a:close/>
                <a:moveTo>
                  <a:pt x="6008" y="6109"/>
                </a:moveTo>
                <a:cubicBezTo>
                  <a:pt x="5935" y="6109"/>
                  <a:pt x="5924" y="6321"/>
                  <a:pt x="5929" y="6433"/>
                </a:cubicBezTo>
                <a:cubicBezTo>
                  <a:pt x="5942" y="6690"/>
                  <a:pt x="6041" y="8120"/>
                  <a:pt x="5824" y="8331"/>
                </a:cubicBezTo>
                <a:cubicBezTo>
                  <a:pt x="5654" y="8496"/>
                  <a:pt x="5766" y="8618"/>
                  <a:pt x="5822" y="8618"/>
                </a:cubicBezTo>
                <a:cubicBezTo>
                  <a:pt x="5827" y="8618"/>
                  <a:pt x="5831" y="8618"/>
                  <a:pt x="5834" y="8616"/>
                </a:cubicBezTo>
                <a:cubicBezTo>
                  <a:pt x="5876" y="8597"/>
                  <a:pt x="5905" y="8516"/>
                  <a:pt x="5959" y="8516"/>
                </a:cubicBezTo>
                <a:cubicBezTo>
                  <a:pt x="5974" y="8516"/>
                  <a:pt x="5991" y="8522"/>
                  <a:pt x="6011" y="8538"/>
                </a:cubicBezTo>
                <a:cubicBezTo>
                  <a:pt x="6050" y="8570"/>
                  <a:pt x="6079" y="8582"/>
                  <a:pt x="6100" y="8582"/>
                </a:cubicBezTo>
                <a:cubicBezTo>
                  <a:pt x="6146" y="8582"/>
                  <a:pt x="6153" y="8521"/>
                  <a:pt x="6150" y="8474"/>
                </a:cubicBezTo>
                <a:cubicBezTo>
                  <a:pt x="6113" y="8014"/>
                  <a:pt x="6146" y="7120"/>
                  <a:pt x="6323" y="6634"/>
                </a:cubicBezTo>
                <a:cubicBezTo>
                  <a:pt x="6365" y="6520"/>
                  <a:pt x="6473" y="6182"/>
                  <a:pt x="6332" y="6182"/>
                </a:cubicBezTo>
                <a:cubicBezTo>
                  <a:pt x="6322" y="6182"/>
                  <a:pt x="6309" y="6184"/>
                  <a:pt x="6296" y="6188"/>
                </a:cubicBezTo>
                <a:cubicBezTo>
                  <a:pt x="6237" y="6206"/>
                  <a:pt x="6201" y="6213"/>
                  <a:pt x="6179" y="6213"/>
                </a:cubicBezTo>
                <a:cubicBezTo>
                  <a:pt x="6108" y="6213"/>
                  <a:pt x="6163" y="6143"/>
                  <a:pt x="6018" y="6110"/>
                </a:cubicBezTo>
                <a:cubicBezTo>
                  <a:pt x="6015" y="6109"/>
                  <a:pt x="6012" y="6109"/>
                  <a:pt x="6008" y="6109"/>
                </a:cubicBezTo>
                <a:close/>
                <a:moveTo>
                  <a:pt x="1023" y="8727"/>
                </a:moveTo>
                <a:cubicBezTo>
                  <a:pt x="987" y="8727"/>
                  <a:pt x="946" y="8764"/>
                  <a:pt x="933" y="8795"/>
                </a:cubicBezTo>
                <a:cubicBezTo>
                  <a:pt x="922" y="8818"/>
                  <a:pt x="935" y="8838"/>
                  <a:pt x="983" y="8838"/>
                </a:cubicBezTo>
                <a:cubicBezTo>
                  <a:pt x="1002" y="8838"/>
                  <a:pt x="1027" y="8835"/>
                  <a:pt x="1058" y="8828"/>
                </a:cubicBezTo>
                <a:cubicBezTo>
                  <a:pt x="1067" y="8826"/>
                  <a:pt x="1075" y="8825"/>
                  <a:pt x="1083" y="8825"/>
                </a:cubicBezTo>
                <a:cubicBezTo>
                  <a:pt x="1127" y="8825"/>
                  <a:pt x="1157" y="8857"/>
                  <a:pt x="1224" y="8963"/>
                </a:cubicBezTo>
                <a:cubicBezTo>
                  <a:pt x="1233" y="8977"/>
                  <a:pt x="1243" y="8982"/>
                  <a:pt x="1254" y="8982"/>
                </a:cubicBezTo>
                <a:cubicBezTo>
                  <a:pt x="1293" y="8982"/>
                  <a:pt x="1337" y="8902"/>
                  <a:pt x="1304" y="8854"/>
                </a:cubicBezTo>
                <a:cubicBezTo>
                  <a:pt x="1256" y="8784"/>
                  <a:pt x="1091" y="8732"/>
                  <a:pt x="1030" y="8727"/>
                </a:cubicBezTo>
                <a:cubicBezTo>
                  <a:pt x="1028" y="8727"/>
                  <a:pt x="1026" y="8727"/>
                  <a:pt x="1023" y="8727"/>
                </a:cubicBezTo>
                <a:close/>
                <a:moveTo>
                  <a:pt x="5761" y="8746"/>
                </a:moveTo>
                <a:cubicBezTo>
                  <a:pt x="5759" y="8746"/>
                  <a:pt x="5758" y="8746"/>
                  <a:pt x="5756" y="8746"/>
                </a:cubicBezTo>
                <a:cubicBezTo>
                  <a:pt x="5695" y="8753"/>
                  <a:pt x="5530" y="8803"/>
                  <a:pt x="5482" y="8873"/>
                </a:cubicBezTo>
                <a:cubicBezTo>
                  <a:pt x="5449" y="8921"/>
                  <a:pt x="5493" y="9002"/>
                  <a:pt x="5532" y="9002"/>
                </a:cubicBezTo>
                <a:cubicBezTo>
                  <a:pt x="5543" y="9002"/>
                  <a:pt x="5553" y="8996"/>
                  <a:pt x="5562" y="8982"/>
                </a:cubicBezTo>
                <a:cubicBezTo>
                  <a:pt x="5628" y="8878"/>
                  <a:pt x="5659" y="8845"/>
                  <a:pt x="5701" y="8845"/>
                </a:cubicBezTo>
                <a:cubicBezTo>
                  <a:pt x="5709" y="8845"/>
                  <a:pt x="5718" y="8846"/>
                  <a:pt x="5728" y="8849"/>
                </a:cubicBezTo>
                <a:cubicBezTo>
                  <a:pt x="5758" y="8855"/>
                  <a:pt x="5782" y="8857"/>
                  <a:pt x="5800" y="8857"/>
                </a:cubicBezTo>
                <a:cubicBezTo>
                  <a:pt x="5851" y="8857"/>
                  <a:pt x="5864" y="8838"/>
                  <a:pt x="5853" y="8814"/>
                </a:cubicBezTo>
                <a:cubicBezTo>
                  <a:pt x="5838" y="8782"/>
                  <a:pt x="5798" y="8746"/>
                  <a:pt x="5761" y="8746"/>
                </a:cubicBezTo>
                <a:close/>
                <a:moveTo>
                  <a:pt x="817" y="8574"/>
                </a:moveTo>
                <a:cubicBezTo>
                  <a:pt x="671" y="8574"/>
                  <a:pt x="495" y="8749"/>
                  <a:pt x="442" y="8861"/>
                </a:cubicBezTo>
                <a:cubicBezTo>
                  <a:pt x="353" y="9048"/>
                  <a:pt x="369" y="9079"/>
                  <a:pt x="457" y="9088"/>
                </a:cubicBezTo>
                <a:cubicBezTo>
                  <a:pt x="470" y="9089"/>
                  <a:pt x="482" y="9090"/>
                  <a:pt x="494" y="9090"/>
                </a:cubicBezTo>
                <a:cubicBezTo>
                  <a:pt x="564" y="9090"/>
                  <a:pt x="617" y="9062"/>
                  <a:pt x="640" y="8930"/>
                </a:cubicBezTo>
                <a:cubicBezTo>
                  <a:pt x="642" y="8917"/>
                  <a:pt x="646" y="8913"/>
                  <a:pt x="653" y="8913"/>
                </a:cubicBezTo>
                <a:cubicBezTo>
                  <a:pt x="667" y="8913"/>
                  <a:pt x="689" y="8931"/>
                  <a:pt x="721" y="8939"/>
                </a:cubicBezTo>
                <a:cubicBezTo>
                  <a:pt x="727" y="8940"/>
                  <a:pt x="732" y="8940"/>
                  <a:pt x="738" y="8940"/>
                </a:cubicBezTo>
                <a:cubicBezTo>
                  <a:pt x="777" y="8940"/>
                  <a:pt x="811" y="8914"/>
                  <a:pt x="822" y="8876"/>
                </a:cubicBezTo>
                <a:cubicBezTo>
                  <a:pt x="827" y="8854"/>
                  <a:pt x="830" y="8765"/>
                  <a:pt x="852" y="8765"/>
                </a:cubicBezTo>
                <a:cubicBezTo>
                  <a:pt x="853" y="8765"/>
                  <a:pt x="853" y="8765"/>
                  <a:pt x="853" y="8765"/>
                </a:cubicBezTo>
                <a:cubicBezTo>
                  <a:pt x="859" y="8766"/>
                  <a:pt x="864" y="8766"/>
                  <a:pt x="869" y="8766"/>
                </a:cubicBezTo>
                <a:cubicBezTo>
                  <a:pt x="955" y="8766"/>
                  <a:pt x="1003" y="8690"/>
                  <a:pt x="926" y="8618"/>
                </a:cubicBezTo>
                <a:cubicBezTo>
                  <a:pt x="894" y="8587"/>
                  <a:pt x="857" y="8574"/>
                  <a:pt x="817" y="8574"/>
                </a:cubicBezTo>
                <a:close/>
                <a:moveTo>
                  <a:pt x="5969" y="8595"/>
                </a:moveTo>
                <a:cubicBezTo>
                  <a:pt x="5929" y="8595"/>
                  <a:pt x="5892" y="8608"/>
                  <a:pt x="5860" y="8639"/>
                </a:cubicBezTo>
                <a:cubicBezTo>
                  <a:pt x="5785" y="8710"/>
                  <a:pt x="5831" y="8787"/>
                  <a:pt x="5918" y="8787"/>
                </a:cubicBezTo>
                <a:cubicBezTo>
                  <a:pt x="5923" y="8787"/>
                  <a:pt x="5929" y="8787"/>
                  <a:pt x="5935" y="8786"/>
                </a:cubicBezTo>
                <a:cubicBezTo>
                  <a:pt x="5935" y="8786"/>
                  <a:pt x="5935" y="8786"/>
                  <a:pt x="5935" y="8786"/>
                </a:cubicBezTo>
                <a:cubicBezTo>
                  <a:pt x="5957" y="8786"/>
                  <a:pt x="5959" y="8875"/>
                  <a:pt x="5966" y="8897"/>
                </a:cubicBezTo>
                <a:cubicBezTo>
                  <a:pt x="5975" y="8935"/>
                  <a:pt x="6010" y="8961"/>
                  <a:pt x="6048" y="8961"/>
                </a:cubicBezTo>
                <a:cubicBezTo>
                  <a:pt x="6054" y="8961"/>
                  <a:pt x="6059" y="8961"/>
                  <a:pt x="6065" y="8960"/>
                </a:cubicBezTo>
                <a:cubicBezTo>
                  <a:pt x="6098" y="8952"/>
                  <a:pt x="6121" y="8934"/>
                  <a:pt x="6134" y="8934"/>
                </a:cubicBezTo>
                <a:cubicBezTo>
                  <a:pt x="6141" y="8934"/>
                  <a:pt x="6146" y="8938"/>
                  <a:pt x="6148" y="8951"/>
                </a:cubicBezTo>
                <a:cubicBezTo>
                  <a:pt x="6169" y="9083"/>
                  <a:pt x="6224" y="9111"/>
                  <a:pt x="6293" y="9111"/>
                </a:cubicBezTo>
                <a:cubicBezTo>
                  <a:pt x="6305" y="9111"/>
                  <a:pt x="6318" y="9110"/>
                  <a:pt x="6330" y="9109"/>
                </a:cubicBezTo>
                <a:cubicBezTo>
                  <a:pt x="6417" y="9098"/>
                  <a:pt x="6434" y="9069"/>
                  <a:pt x="6346" y="8882"/>
                </a:cubicBezTo>
                <a:cubicBezTo>
                  <a:pt x="6293" y="8770"/>
                  <a:pt x="6115" y="8595"/>
                  <a:pt x="5969" y="8595"/>
                </a:cubicBezTo>
                <a:close/>
                <a:moveTo>
                  <a:pt x="1375" y="8985"/>
                </a:moveTo>
                <a:cubicBezTo>
                  <a:pt x="1353" y="8985"/>
                  <a:pt x="1322" y="9000"/>
                  <a:pt x="1303" y="9017"/>
                </a:cubicBezTo>
                <a:cubicBezTo>
                  <a:pt x="1277" y="9039"/>
                  <a:pt x="1292" y="9041"/>
                  <a:pt x="1355" y="9081"/>
                </a:cubicBezTo>
                <a:cubicBezTo>
                  <a:pt x="1395" y="9107"/>
                  <a:pt x="1388" y="9145"/>
                  <a:pt x="1396" y="9232"/>
                </a:cubicBezTo>
                <a:cubicBezTo>
                  <a:pt x="1398" y="9252"/>
                  <a:pt x="1405" y="9259"/>
                  <a:pt x="1416" y="9259"/>
                </a:cubicBezTo>
                <a:cubicBezTo>
                  <a:pt x="1441" y="9259"/>
                  <a:pt x="1480" y="9211"/>
                  <a:pt x="1478" y="9173"/>
                </a:cubicBezTo>
                <a:cubicBezTo>
                  <a:pt x="1471" y="9090"/>
                  <a:pt x="1424" y="9013"/>
                  <a:pt x="1393" y="8991"/>
                </a:cubicBezTo>
                <a:cubicBezTo>
                  <a:pt x="1388" y="8987"/>
                  <a:pt x="1382" y="8985"/>
                  <a:pt x="1375" y="8985"/>
                </a:cubicBezTo>
                <a:close/>
                <a:moveTo>
                  <a:pt x="5411" y="9007"/>
                </a:moveTo>
                <a:cubicBezTo>
                  <a:pt x="5404" y="9007"/>
                  <a:pt x="5398" y="9008"/>
                  <a:pt x="5393" y="9012"/>
                </a:cubicBezTo>
                <a:cubicBezTo>
                  <a:pt x="5364" y="9034"/>
                  <a:pt x="5317" y="9111"/>
                  <a:pt x="5310" y="9196"/>
                </a:cubicBezTo>
                <a:cubicBezTo>
                  <a:pt x="5306" y="9233"/>
                  <a:pt x="5346" y="9282"/>
                  <a:pt x="5371" y="9282"/>
                </a:cubicBezTo>
                <a:cubicBezTo>
                  <a:pt x="5382" y="9282"/>
                  <a:pt x="5389" y="9274"/>
                  <a:pt x="5391" y="9255"/>
                </a:cubicBezTo>
                <a:cubicBezTo>
                  <a:pt x="5400" y="9168"/>
                  <a:pt x="5393" y="9128"/>
                  <a:pt x="5433" y="9102"/>
                </a:cubicBezTo>
                <a:lnTo>
                  <a:pt x="5433" y="9104"/>
                </a:lnTo>
                <a:cubicBezTo>
                  <a:pt x="5496" y="9062"/>
                  <a:pt x="5509" y="9062"/>
                  <a:pt x="5483" y="9039"/>
                </a:cubicBezTo>
                <a:cubicBezTo>
                  <a:pt x="5464" y="9021"/>
                  <a:pt x="5433" y="9007"/>
                  <a:pt x="5411" y="9007"/>
                </a:cubicBezTo>
                <a:close/>
                <a:moveTo>
                  <a:pt x="335" y="9076"/>
                </a:moveTo>
                <a:cubicBezTo>
                  <a:pt x="321" y="9076"/>
                  <a:pt x="306" y="9082"/>
                  <a:pt x="294" y="9095"/>
                </a:cubicBezTo>
                <a:lnTo>
                  <a:pt x="190" y="9277"/>
                </a:lnTo>
                <a:cubicBezTo>
                  <a:pt x="176" y="9316"/>
                  <a:pt x="207" y="9349"/>
                  <a:pt x="240" y="9349"/>
                </a:cubicBezTo>
                <a:cubicBezTo>
                  <a:pt x="255" y="9349"/>
                  <a:pt x="269" y="9343"/>
                  <a:pt x="280" y="9329"/>
                </a:cubicBezTo>
                <a:lnTo>
                  <a:pt x="386" y="9147"/>
                </a:lnTo>
                <a:cubicBezTo>
                  <a:pt x="400" y="9108"/>
                  <a:pt x="368" y="9076"/>
                  <a:pt x="335" y="9076"/>
                </a:cubicBezTo>
                <a:close/>
                <a:moveTo>
                  <a:pt x="6452" y="9095"/>
                </a:moveTo>
                <a:cubicBezTo>
                  <a:pt x="6418" y="9095"/>
                  <a:pt x="6386" y="9127"/>
                  <a:pt x="6400" y="9166"/>
                </a:cubicBezTo>
                <a:lnTo>
                  <a:pt x="6506" y="9350"/>
                </a:lnTo>
                <a:cubicBezTo>
                  <a:pt x="6517" y="9364"/>
                  <a:pt x="6531" y="9369"/>
                  <a:pt x="6545" y="9369"/>
                </a:cubicBezTo>
                <a:cubicBezTo>
                  <a:pt x="6579" y="9369"/>
                  <a:pt x="6611" y="9337"/>
                  <a:pt x="6596" y="9298"/>
                </a:cubicBezTo>
                <a:lnTo>
                  <a:pt x="6492" y="9114"/>
                </a:lnTo>
                <a:cubicBezTo>
                  <a:pt x="6480" y="9101"/>
                  <a:pt x="6466" y="9095"/>
                  <a:pt x="6452" y="9095"/>
                </a:cubicBezTo>
                <a:close/>
                <a:moveTo>
                  <a:pt x="1459" y="9255"/>
                </a:moveTo>
                <a:cubicBezTo>
                  <a:pt x="1438" y="9255"/>
                  <a:pt x="1419" y="9284"/>
                  <a:pt x="1415" y="9322"/>
                </a:cubicBezTo>
                <a:cubicBezTo>
                  <a:pt x="1414" y="9361"/>
                  <a:pt x="1429" y="9394"/>
                  <a:pt x="1450" y="9394"/>
                </a:cubicBezTo>
                <a:cubicBezTo>
                  <a:pt x="1451" y="9394"/>
                  <a:pt x="1451" y="9394"/>
                  <a:pt x="1452" y="9394"/>
                </a:cubicBezTo>
                <a:cubicBezTo>
                  <a:pt x="1474" y="9394"/>
                  <a:pt x="1492" y="9365"/>
                  <a:pt x="1493" y="9328"/>
                </a:cubicBezTo>
                <a:cubicBezTo>
                  <a:pt x="1497" y="9288"/>
                  <a:pt x="1481" y="9256"/>
                  <a:pt x="1459" y="9255"/>
                </a:cubicBezTo>
                <a:close/>
                <a:moveTo>
                  <a:pt x="5329" y="9275"/>
                </a:moveTo>
                <a:cubicBezTo>
                  <a:pt x="5328" y="9275"/>
                  <a:pt x="5328" y="9275"/>
                  <a:pt x="5327" y="9276"/>
                </a:cubicBezTo>
                <a:cubicBezTo>
                  <a:pt x="5306" y="9277"/>
                  <a:pt x="5289" y="9308"/>
                  <a:pt x="5293" y="9347"/>
                </a:cubicBezTo>
                <a:cubicBezTo>
                  <a:pt x="5294" y="9384"/>
                  <a:pt x="5312" y="9414"/>
                  <a:pt x="5334" y="9414"/>
                </a:cubicBezTo>
                <a:cubicBezTo>
                  <a:pt x="5335" y="9414"/>
                  <a:pt x="5335" y="9414"/>
                  <a:pt x="5336" y="9414"/>
                </a:cubicBezTo>
                <a:cubicBezTo>
                  <a:pt x="5357" y="9413"/>
                  <a:pt x="5372" y="9381"/>
                  <a:pt x="5371" y="9343"/>
                </a:cubicBezTo>
                <a:cubicBezTo>
                  <a:pt x="5367" y="9306"/>
                  <a:pt x="5349" y="9275"/>
                  <a:pt x="5329" y="9275"/>
                </a:cubicBezTo>
                <a:close/>
                <a:moveTo>
                  <a:pt x="777" y="8964"/>
                </a:moveTo>
                <a:cubicBezTo>
                  <a:pt x="745" y="8964"/>
                  <a:pt x="712" y="8986"/>
                  <a:pt x="716" y="9029"/>
                </a:cubicBezTo>
                <a:lnTo>
                  <a:pt x="725" y="9352"/>
                </a:lnTo>
                <a:cubicBezTo>
                  <a:pt x="725" y="9388"/>
                  <a:pt x="752" y="9418"/>
                  <a:pt x="787" y="9418"/>
                </a:cubicBezTo>
                <a:cubicBezTo>
                  <a:pt x="822" y="9414"/>
                  <a:pt x="848" y="9385"/>
                  <a:pt x="846" y="9350"/>
                </a:cubicBezTo>
                <a:lnTo>
                  <a:pt x="837" y="9027"/>
                </a:lnTo>
                <a:cubicBezTo>
                  <a:pt x="839" y="8985"/>
                  <a:pt x="808" y="8964"/>
                  <a:pt x="777" y="8964"/>
                </a:cubicBezTo>
                <a:close/>
                <a:moveTo>
                  <a:pt x="639" y="9052"/>
                </a:moveTo>
                <a:cubicBezTo>
                  <a:pt x="621" y="9052"/>
                  <a:pt x="604" y="9060"/>
                  <a:pt x="600" y="9081"/>
                </a:cubicBezTo>
                <a:lnTo>
                  <a:pt x="496" y="9366"/>
                </a:lnTo>
                <a:cubicBezTo>
                  <a:pt x="475" y="9400"/>
                  <a:pt x="519" y="9431"/>
                  <a:pt x="555" y="9431"/>
                </a:cubicBezTo>
                <a:cubicBezTo>
                  <a:pt x="574" y="9431"/>
                  <a:pt x="590" y="9423"/>
                  <a:pt x="595" y="9402"/>
                </a:cubicBezTo>
                <a:lnTo>
                  <a:pt x="699" y="9116"/>
                </a:lnTo>
                <a:cubicBezTo>
                  <a:pt x="718" y="9082"/>
                  <a:pt x="675" y="9052"/>
                  <a:pt x="639" y="9052"/>
                </a:cubicBezTo>
                <a:close/>
                <a:moveTo>
                  <a:pt x="6009" y="8982"/>
                </a:moveTo>
                <a:cubicBezTo>
                  <a:pt x="5977" y="8982"/>
                  <a:pt x="5945" y="9004"/>
                  <a:pt x="5949" y="9048"/>
                </a:cubicBezTo>
                <a:lnTo>
                  <a:pt x="5940" y="9371"/>
                </a:lnTo>
                <a:cubicBezTo>
                  <a:pt x="5936" y="9414"/>
                  <a:pt x="5969" y="9436"/>
                  <a:pt x="6001" y="9436"/>
                </a:cubicBezTo>
                <a:cubicBezTo>
                  <a:pt x="6032" y="9436"/>
                  <a:pt x="6063" y="9415"/>
                  <a:pt x="6061" y="9373"/>
                </a:cubicBezTo>
                <a:lnTo>
                  <a:pt x="6070" y="9052"/>
                </a:lnTo>
                <a:lnTo>
                  <a:pt x="6070" y="9050"/>
                </a:lnTo>
                <a:cubicBezTo>
                  <a:pt x="6075" y="9005"/>
                  <a:pt x="6042" y="8982"/>
                  <a:pt x="6009" y="8982"/>
                </a:cubicBezTo>
                <a:close/>
                <a:moveTo>
                  <a:pt x="458" y="9115"/>
                </a:moveTo>
                <a:cubicBezTo>
                  <a:pt x="440" y="9115"/>
                  <a:pt x="423" y="9124"/>
                  <a:pt x="412" y="9145"/>
                </a:cubicBezTo>
                <a:lnTo>
                  <a:pt x="317" y="9366"/>
                </a:lnTo>
                <a:cubicBezTo>
                  <a:pt x="308" y="9392"/>
                  <a:pt x="320" y="9420"/>
                  <a:pt x="346" y="9430"/>
                </a:cubicBezTo>
                <a:lnTo>
                  <a:pt x="346" y="9432"/>
                </a:lnTo>
                <a:cubicBezTo>
                  <a:pt x="353" y="9435"/>
                  <a:pt x="361" y="9437"/>
                  <a:pt x="368" y="9437"/>
                </a:cubicBezTo>
                <a:cubicBezTo>
                  <a:pt x="387" y="9437"/>
                  <a:pt x="405" y="9426"/>
                  <a:pt x="414" y="9407"/>
                </a:cubicBezTo>
                <a:lnTo>
                  <a:pt x="509" y="9187"/>
                </a:lnTo>
                <a:cubicBezTo>
                  <a:pt x="525" y="9146"/>
                  <a:pt x="492" y="9115"/>
                  <a:pt x="458" y="9115"/>
                </a:cubicBezTo>
                <a:close/>
                <a:moveTo>
                  <a:pt x="6329" y="9136"/>
                </a:moveTo>
                <a:cubicBezTo>
                  <a:pt x="6296" y="9136"/>
                  <a:pt x="6265" y="9166"/>
                  <a:pt x="6278" y="9206"/>
                </a:cubicBezTo>
                <a:lnTo>
                  <a:pt x="6374" y="9427"/>
                </a:lnTo>
                <a:cubicBezTo>
                  <a:pt x="6383" y="9444"/>
                  <a:pt x="6401" y="9456"/>
                  <a:pt x="6420" y="9456"/>
                </a:cubicBezTo>
                <a:cubicBezTo>
                  <a:pt x="6427" y="9456"/>
                  <a:pt x="6434" y="9454"/>
                  <a:pt x="6441" y="9451"/>
                </a:cubicBezTo>
                <a:cubicBezTo>
                  <a:pt x="6467" y="9440"/>
                  <a:pt x="6480" y="9411"/>
                  <a:pt x="6469" y="9385"/>
                </a:cubicBezTo>
                <a:lnTo>
                  <a:pt x="6374" y="9164"/>
                </a:lnTo>
                <a:cubicBezTo>
                  <a:pt x="6363" y="9145"/>
                  <a:pt x="6346" y="9136"/>
                  <a:pt x="6329" y="9136"/>
                </a:cubicBezTo>
                <a:close/>
                <a:moveTo>
                  <a:pt x="6148" y="9071"/>
                </a:moveTo>
                <a:cubicBezTo>
                  <a:pt x="6112" y="9071"/>
                  <a:pt x="6069" y="9101"/>
                  <a:pt x="6089" y="9137"/>
                </a:cubicBezTo>
                <a:lnTo>
                  <a:pt x="6193" y="9421"/>
                </a:lnTo>
                <a:cubicBezTo>
                  <a:pt x="6201" y="9446"/>
                  <a:pt x="6223" y="9463"/>
                  <a:pt x="6249" y="9463"/>
                </a:cubicBezTo>
                <a:cubicBezTo>
                  <a:pt x="6254" y="9463"/>
                  <a:pt x="6259" y="9463"/>
                  <a:pt x="6264" y="9461"/>
                </a:cubicBezTo>
                <a:cubicBezTo>
                  <a:pt x="6292" y="9447"/>
                  <a:pt x="6306" y="9414"/>
                  <a:pt x="6292" y="9385"/>
                </a:cubicBezTo>
                <a:lnTo>
                  <a:pt x="6188" y="9100"/>
                </a:lnTo>
                <a:cubicBezTo>
                  <a:pt x="6184" y="9079"/>
                  <a:pt x="6167" y="9071"/>
                  <a:pt x="6148" y="9071"/>
                </a:cubicBezTo>
                <a:close/>
                <a:moveTo>
                  <a:pt x="182" y="9343"/>
                </a:moveTo>
                <a:cubicBezTo>
                  <a:pt x="165" y="9343"/>
                  <a:pt x="149" y="9353"/>
                  <a:pt x="142" y="9369"/>
                </a:cubicBezTo>
                <a:lnTo>
                  <a:pt x="81" y="9465"/>
                </a:lnTo>
                <a:cubicBezTo>
                  <a:pt x="70" y="9487"/>
                  <a:pt x="96" y="9512"/>
                  <a:pt x="117" y="9522"/>
                </a:cubicBezTo>
                <a:cubicBezTo>
                  <a:pt x="124" y="9525"/>
                  <a:pt x="130" y="9526"/>
                  <a:pt x="137" y="9526"/>
                </a:cubicBezTo>
                <a:cubicBezTo>
                  <a:pt x="153" y="9526"/>
                  <a:pt x="169" y="9517"/>
                  <a:pt x="176" y="9501"/>
                </a:cubicBezTo>
                <a:lnTo>
                  <a:pt x="221" y="9406"/>
                </a:lnTo>
                <a:cubicBezTo>
                  <a:pt x="232" y="9385"/>
                  <a:pt x="223" y="9357"/>
                  <a:pt x="201" y="9347"/>
                </a:cubicBezTo>
                <a:cubicBezTo>
                  <a:pt x="195" y="9344"/>
                  <a:pt x="188" y="9343"/>
                  <a:pt x="182" y="9343"/>
                </a:cubicBezTo>
                <a:close/>
                <a:moveTo>
                  <a:pt x="6604" y="9362"/>
                </a:moveTo>
                <a:cubicBezTo>
                  <a:pt x="6598" y="9362"/>
                  <a:pt x="6591" y="9363"/>
                  <a:pt x="6585" y="9366"/>
                </a:cubicBezTo>
                <a:lnTo>
                  <a:pt x="6585" y="9368"/>
                </a:lnTo>
                <a:cubicBezTo>
                  <a:pt x="6565" y="9378"/>
                  <a:pt x="6554" y="9404"/>
                  <a:pt x="6566" y="9427"/>
                </a:cubicBezTo>
                <a:lnTo>
                  <a:pt x="6612" y="9520"/>
                </a:lnTo>
                <a:cubicBezTo>
                  <a:pt x="6618" y="9537"/>
                  <a:pt x="6635" y="9547"/>
                  <a:pt x="6651" y="9547"/>
                </a:cubicBezTo>
                <a:cubicBezTo>
                  <a:pt x="6657" y="9547"/>
                  <a:pt x="6663" y="9546"/>
                  <a:pt x="6669" y="9543"/>
                </a:cubicBezTo>
                <a:cubicBezTo>
                  <a:pt x="6691" y="9532"/>
                  <a:pt x="6716" y="9505"/>
                  <a:pt x="6705" y="9484"/>
                </a:cubicBezTo>
                <a:lnTo>
                  <a:pt x="6644" y="9388"/>
                </a:lnTo>
                <a:cubicBezTo>
                  <a:pt x="6637" y="9372"/>
                  <a:pt x="6621" y="9362"/>
                  <a:pt x="6604" y="9362"/>
                </a:cubicBezTo>
                <a:close/>
                <a:moveTo>
                  <a:pt x="81" y="9521"/>
                </a:moveTo>
                <a:cubicBezTo>
                  <a:pt x="63" y="9521"/>
                  <a:pt x="40" y="9536"/>
                  <a:pt x="24" y="9560"/>
                </a:cubicBezTo>
                <a:cubicBezTo>
                  <a:pt x="1" y="9593"/>
                  <a:pt x="3" y="9630"/>
                  <a:pt x="24" y="9642"/>
                </a:cubicBezTo>
                <a:cubicBezTo>
                  <a:pt x="28" y="9645"/>
                  <a:pt x="34" y="9647"/>
                  <a:pt x="40" y="9647"/>
                </a:cubicBezTo>
                <a:cubicBezTo>
                  <a:pt x="59" y="9647"/>
                  <a:pt x="82" y="9631"/>
                  <a:pt x="96" y="9607"/>
                </a:cubicBezTo>
                <a:cubicBezTo>
                  <a:pt x="119" y="9574"/>
                  <a:pt x="117" y="9538"/>
                  <a:pt x="96" y="9525"/>
                </a:cubicBezTo>
                <a:cubicBezTo>
                  <a:pt x="92" y="9523"/>
                  <a:pt x="87" y="9521"/>
                  <a:pt x="81" y="9521"/>
                </a:cubicBezTo>
                <a:close/>
                <a:moveTo>
                  <a:pt x="321" y="9440"/>
                </a:moveTo>
                <a:cubicBezTo>
                  <a:pt x="305" y="9440"/>
                  <a:pt x="288" y="9449"/>
                  <a:pt x="280" y="9472"/>
                </a:cubicBezTo>
                <a:lnTo>
                  <a:pt x="213" y="9579"/>
                </a:lnTo>
                <a:cubicBezTo>
                  <a:pt x="202" y="9604"/>
                  <a:pt x="228" y="9633"/>
                  <a:pt x="249" y="9643"/>
                </a:cubicBezTo>
                <a:cubicBezTo>
                  <a:pt x="255" y="9646"/>
                  <a:pt x="261" y="9647"/>
                  <a:pt x="268" y="9647"/>
                </a:cubicBezTo>
                <a:cubicBezTo>
                  <a:pt x="287" y="9647"/>
                  <a:pt x="305" y="9636"/>
                  <a:pt x="312" y="9617"/>
                </a:cubicBezTo>
                <a:lnTo>
                  <a:pt x="362" y="9512"/>
                </a:lnTo>
                <a:cubicBezTo>
                  <a:pt x="386" y="9473"/>
                  <a:pt x="353" y="9440"/>
                  <a:pt x="321" y="9440"/>
                </a:cubicBezTo>
                <a:close/>
                <a:moveTo>
                  <a:pt x="6706" y="9540"/>
                </a:moveTo>
                <a:cubicBezTo>
                  <a:pt x="6700" y="9540"/>
                  <a:pt x="6694" y="9542"/>
                  <a:pt x="6690" y="9545"/>
                </a:cubicBezTo>
                <a:cubicBezTo>
                  <a:pt x="6671" y="9558"/>
                  <a:pt x="6671" y="9595"/>
                  <a:pt x="6690" y="9626"/>
                </a:cubicBezTo>
                <a:cubicBezTo>
                  <a:pt x="6705" y="9651"/>
                  <a:pt x="6728" y="9666"/>
                  <a:pt x="6746" y="9666"/>
                </a:cubicBezTo>
                <a:cubicBezTo>
                  <a:pt x="6752" y="9666"/>
                  <a:pt x="6758" y="9664"/>
                  <a:pt x="6763" y="9661"/>
                </a:cubicBezTo>
                <a:lnTo>
                  <a:pt x="6764" y="9661"/>
                </a:lnTo>
                <a:cubicBezTo>
                  <a:pt x="6783" y="9649"/>
                  <a:pt x="6783" y="9612"/>
                  <a:pt x="6764" y="9581"/>
                </a:cubicBezTo>
                <a:cubicBezTo>
                  <a:pt x="6748" y="9556"/>
                  <a:pt x="6725" y="9540"/>
                  <a:pt x="6706" y="9540"/>
                </a:cubicBezTo>
                <a:close/>
                <a:moveTo>
                  <a:pt x="6466" y="9461"/>
                </a:moveTo>
                <a:cubicBezTo>
                  <a:pt x="6434" y="9461"/>
                  <a:pt x="6401" y="9493"/>
                  <a:pt x="6424" y="9531"/>
                </a:cubicBezTo>
                <a:lnTo>
                  <a:pt x="6474" y="9638"/>
                </a:lnTo>
                <a:cubicBezTo>
                  <a:pt x="6482" y="9657"/>
                  <a:pt x="6500" y="9668"/>
                  <a:pt x="6519" y="9668"/>
                </a:cubicBezTo>
                <a:cubicBezTo>
                  <a:pt x="6525" y="9668"/>
                  <a:pt x="6531" y="9667"/>
                  <a:pt x="6537" y="9664"/>
                </a:cubicBezTo>
                <a:cubicBezTo>
                  <a:pt x="6559" y="9654"/>
                  <a:pt x="6585" y="9626"/>
                  <a:pt x="6573" y="9600"/>
                </a:cubicBezTo>
                <a:lnTo>
                  <a:pt x="6507" y="9492"/>
                </a:lnTo>
                <a:cubicBezTo>
                  <a:pt x="6500" y="9470"/>
                  <a:pt x="6483" y="9461"/>
                  <a:pt x="6466" y="9461"/>
                </a:cubicBezTo>
                <a:close/>
                <a:moveTo>
                  <a:pt x="500" y="9447"/>
                </a:moveTo>
                <a:cubicBezTo>
                  <a:pt x="478" y="9447"/>
                  <a:pt x="454" y="9466"/>
                  <a:pt x="442" y="9494"/>
                </a:cubicBezTo>
                <a:lnTo>
                  <a:pt x="352" y="9650"/>
                </a:lnTo>
                <a:cubicBezTo>
                  <a:pt x="338" y="9682"/>
                  <a:pt x="352" y="9718"/>
                  <a:pt x="381" y="9732"/>
                </a:cubicBezTo>
                <a:cubicBezTo>
                  <a:pt x="385" y="9734"/>
                  <a:pt x="390" y="9735"/>
                  <a:pt x="395" y="9735"/>
                </a:cubicBezTo>
                <a:cubicBezTo>
                  <a:pt x="417" y="9735"/>
                  <a:pt x="441" y="9717"/>
                  <a:pt x="456" y="9687"/>
                </a:cubicBezTo>
                <a:lnTo>
                  <a:pt x="527" y="9536"/>
                </a:lnTo>
                <a:cubicBezTo>
                  <a:pt x="544" y="9499"/>
                  <a:pt x="539" y="9461"/>
                  <a:pt x="515" y="9451"/>
                </a:cubicBezTo>
                <a:cubicBezTo>
                  <a:pt x="510" y="9448"/>
                  <a:pt x="505" y="9447"/>
                  <a:pt x="500" y="9447"/>
                </a:cubicBezTo>
                <a:close/>
                <a:moveTo>
                  <a:pt x="800" y="9430"/>
                </a:moveTo>
                <a:cubicBezTo>
                  <a:pt x="799" y="9430"/>
                  <a:pt x="798" y="9430"/>
                  <a:pt x="798" y="9430"/>
                </a:cubicBezTo>
                <a:cubicBezTo>
                  <a:pt x="772" y="9430"/>
                  <a:pt x="752" y="9463"/>
                  <a:pt x="752" y="9503"/>
                </a:cubicBezTo>
                <a:lnTo>
                  <a:pt x="745" y="9683"/>
                </a:lnTo>
                <a:cubicBezTo>
                  <a:pt x="747" y="9715"/>
                  <a:pt x="775" y="9741"/>
                  <a:pt x="807" y="9741"/>
                </a:cubicBezTo>
                <a:cubicBezTo>
                  <a:pt x="808" y="9741"/>
                  <a:pt x="809" y="9741"/>
                  <a:pt x="810" y="9741"/>
                </a:cubicBezTo>
                <a:cubicBezTo>
                  <a:pt x="836" y="9741"/>
                  <a:pt x="857" y="9708"/>
                  <a:pt x="855" y="9668"/>
                </a:cubicBezTo>
                <a:lnTo>
                  <a:pt x="848" y="9499"/>
                </a:lnTo>
                <a:cubicBezTo>
                  <a:pt x="846" y="9461"/>
                  <a:pt x="825" y="9430"/>
                  <a:pt x="800" y="9430"/>
                </a:cubicBezTo>
                <a:close/>
                <a:moveTo>
                  <a:pt x="6286" y="9469"/>
                </a:moveTo>
                <a:cubicBezTo>
                  <a:pt x="6282" y="9469"/>
                  <a:pt x="6277" y="9470"/>
                  <a:pt x="6273" y="9472"/>
                </a:cubicBezTo>
                <a:cubicBezTo>
                  <a:pt x="6249" y="9482"/>
                  <a:pt x="6244" y="9520"/>
                  <a:pt x="6259" y="9557"/>
                </a:cubicBezTo>
                <a:lnTo>
                  <a:pt x="6332" y="9708"/>
                </a:lnTo>
                <a:cubicBezTo>
                  <a:pt x="6346" y="9736"/>
                  <a:pt x="6370" y="9755"/>
                  <a:pt x="6391" y="9755"/>
                </a:cubicBezTo>
                <a:cubicBezTo>
                  <a:pt x="6396" y="9755"/>
                  <a:pt x="6401" y="9753"/>
                  <a:pt x="6405" y="9751"/>
                </a:cubicBezTo>
                <a:lnTo>
                  <a:pt x="6405" y="9753"/>
                </a:lnTo>
                <a:cubicBezTo>
                  <a:pt x="6436" y="9737"/>
                  <a:pt x="6450" y="9702"/>
                  <a:pt x="6436" y="9671"/>
                </a:cubicBezTo>
                <a:lnTo>
                  <a:pt x="6346" y="9515"/>
                </a:lnTo>
                <a:cubicBezTo>
                  <a:pt x="6332" y="9487"/>
                  <a:pt x="6307" y="9469"/>
                  <a:pt x="6286" y="9469"/>
                </a:cubicBezTo>
                <a:close/>
                <a:moveTo>
                  <a:pt x="5990" y="9449"/>
                </a:moveTo>
                <a:cubicBezTo>
                  <a:pt x="5964" y="9449"/>
                  <a:pt x="5942" y="9480"/>
                  <a:pt x="5940" y="9520"/>
                </a:cubicBezTo>
                <a:lnTo>
                  <a:pt x="5935" y="9687"/>
                </a:lnTo>
                <a:cubicBezTo>
                  <a:pt x="5931" y="9727"/>
                  <a:pt x="5952" y="9760"/>
                  <a:pt x="5978" y="9761"/>
                </a:cubicBezTo>
                <a:cubicBezTo>
                  <a:pt x="6011" y="9761"/>
                  <a:pt x="6041" y="9737"/>
                  <a:pt x="6042" y="9702"/>
                </a:cubicBezTo>
                <a:lnTo>
                  <a:pt x="6034" y="9524"/>
                </a:lnTo>
                <a:lnTo>
                  <a:pt x="6035" y="9524"/>
                </a:lnTo>
                <a:cubicBezTo>
                  <a:pt x="6037" y="9484"/>
                  <a:pt x="6016" y="9451"/>
                  <a:pt x="5990" y="9449"/>
                </a:cubicBezTo>
                <a:close/>
                <a:moveTo>
                  <a:pt x="193" y="9654"/>
                </a:moveTo>
                <a:cubicBezTo>
                  <a:pt x="171" y="9654"/>
                  <a:pt x="145" y="9671"/>
                  <a:pt x="128" y="9699"/>
                </a:cubicBezTo>
                <a:cubicBezTo>
                  <a:pt x="107" y="9735"/>
                  <a:pt x="105" y="9777"/>
                  <a:pt x="128" y="9791"/>
                </a:cubicBezTo>
                <a:cubicBezTo>
                  <a:pt x="133" y="9794"/>
                  <a:pt x="139" y="9796"/>
                  <a:pt x="146" y="9796"/>
                </a:cubicBezTo>
                <a:cubicBezTo>
                  <a:pt x="167" y="9796"/>
                  <a:pt x="194" y="9779"/>
                  <a:pt x="211" y="9751"/>
                </a:cubicBezTo>
                <a:cubicBezTo>
                  <a:pt x="234" y="9713"/>
                  <a:pt x="234" y="9673"/>
                  <a:pt x="211" y="9659"/>
                </a:cubicBezTo>
                <a:cubicBezTo>
                  <a:pt x="206" y="9655"/>
                  <a:pt x="199" y="9654"/>
                  <a:pt x="193" y="9654"/>
                </a:cubicBezTo>
                <a:close/>
                <a:moveTo>
                  <a:pt x="6594" y="9673"/>
                </a:moveTo>
                <a:cubicBezTo>
                  <a:pt x="6587" y="9673"/>
                  <a:pt x="6580" y="9674"/>
                  <a:pt x="6575" y="9678"/>
                </a:cubicBezTo>
                <a:cubicBezTo>
                  <a:pt x="6554" y="9692"/>
                  <a:pt x="6553" y="9732"/>
                  <a:pt x="6575" y="9770"/>
                </a:cubicBezTo>
                <a:cubicBezTo>
                  <a:pt x="6594" y="9798"/>
                  <a:pt x="6620" y="9815"/>
                  <a:pt x="6641" y="9815"/>
                </a:cubicBezTo>
                <a:cubicBezTo>
                  <a:pt x="6647" y="9815"/>
                  <a:pt x="6653" y="9813"/>
                  <a:pt x="6658" y="9810"/>
                </a:cubicBezTo>
                <a:cubicBezTo>
                  <a:pt x="6681" y="9796"/>
                  <a:pt x="6681" y="9755"/>
                  <a:pt x="6658" y="9718"/>
                </a:cubicBezTo>
                <a:cubicBezTo>
                  <a:pt x="6641" y="9690"/>
                  <a:pt x="6615" y="9673"/>
                  <a:pt x="6594" y="9673"/>
                </a:cubicBezTo>
                <a:close/>
                <a:moveTo>
                  <a:pt x="332" y="9743"/>
                </a:moveTo>
                <a:cubicBezTo>
                  <a:pt x="311" y="9743"/>
                  <a:pt x="282" y="9763"/>
                  <a:pt x="261" y="9794"/>
                </a:cubicBezTo>
                <a:cubicBezTo>
                  <a:pt x="237" y="9836"/>
                  <a:pt x="235" y="9881"/>
                  <a:pt x="256" y="9895"/>
                </a:cubicBezTo>
                <a:cubicBezTo>
                  <a:pt x="261" y="9898"/>
                  <a:pt x="266" y="9899"/>
                  <a:pt x="272" y="9899"/>
                </a:cubicBezTo>
                <a:cubicBezTo>
                  <a:pt x="295" y="9899"/>
                  <a:pt x="324" y="9879"/>
                  <a:pt x="343" y="9847"/>
                </a:cubicBezTo>
                <a:cubicBezTo>
                  <a:pt x="371" y="9807"/>
                  <a:pt x="371" y="9761"/>
                  <a:pt x="348" y="9748"/>
                </a:cubicBezTo>
                <a:cubicBezTo>
                  <a:pt x="344" y="9744"/>
                  <a:pt x="338" y="9743"/>
                  <a:pt x="332" y="9743"/>
                </a:cubicBezTo>
                <a:close/>
                <a:moveTo>
                  <a:pt x="6454" y="9762"/>
                </a:moveTo>
                <a:cubicBezTo>
                  <a:pt x="6448" y="9762"/>
                  <a:pt x="6443" y="9764"/>
                  <a:pt x="6438" y="9767"/>
                </a:cubicBezTo>
                <a:cubicBezTo>
                  <a:pt x="6415" y="9781"/>
                  <a:pt x="6419" y="9826"/>
                  <a:pt x="6443" y="9867"/>
                </a:cubicBezTo>
                <a:cubicBezTo>
                  <a:pt x="6464" y="9900"/>
                  <a:pt x="6493" y="9919"/>
                  <a:pt x="6515" y="9919"/>
                </a:cubicBezTo>
                <a:cubicBezTo>
                  <a:pt x="6521" y="9919"/>
                  <a:pt x="6526" y="9918"/>
                  <a:pt x="6530" y="9916"/>
                </a:cubicBezTo>
                <a:cubicBezTo>
                  <a:pt x="6553" y="9902"/>
                  <a:pt x="6551" y="9857"/>
                  <a:pt x="6525" y="9815"/>
                </a:cubicBezTo>
                <a:lnTo>
                  <a:pt x="6526" y="9815"/>
                </a:lnTo>
                <a:cubicBezTo>
                  <a:pt x="6506" y="9782"/>
                  <a:pt x="6477" y="9762"/>
                  <a:pt x="6454" y="9762"/>
                </a:cubicBezTo>
                <a:close/>
                <a:moveTo>
                  <a:pt x="801" y="9760"/>
                </a:moveTo>
                <a:cubicBezTo>
                  <a:pt x="773" y="9760"/>
                  <a:pt x="752" y="9800"/>
                  <a:pt x="754" y="9848"/>
                </a:cubicBezTo>
                <a:cubicBezTo>
                  <a:pt x="756" y="9897"/>
                  <a:pt x="777" y="9935"/>
                  <a:pt x="804" y="9935"/>
                </a:cubicBezTo>
                <a:cubicBezTo>
                  <a:pt x="832" y="9935"/>
                  <a:pt x="853" y="9895"/>
                  <a:pt x="851" y="9847"/>
                </a:cubicBezTo>
                <a:cubicBezTo>
                  <a:pt x="850" y="9798"/>
                  <a:pt x="827" y="9760"/>
                  <a:pt x="801" y="9760"/>
                </a:cubicBezTo>
                <a:close/>
                <a:moveTo>
                  <a:pt x="5987" y="9782"/>
                </a:moveTo>
                <a:cubicBezTo>
                  <a:pt x="5961" y="9782"/>
                  <a:pt x="5938" y="9819"/>
                  <a:pt x="5936" y="9869"/>
                </a:cubicBezTo>
                <a:cubicBezTo>
                  <a:pt x="5936" y="9918"/>
                  <a:pt x="5957" y="9958"/>
                  <a:pt x="5983" y="9958"/>
                </a:cubicBezTo>
                <a:cubicBezTo>
                  <a:pt x="6011" y="9958"/>
                  <a:pt x="6034" y="9919"/>
                  <a:pt x="6034" y="9871"/>
                </a:cubicBezTo>
                <a:cubicBezTo>
                  <a:pt x="6035" y="9822"/>
                  <a:pt x="6015" y="9782"/>
                  <a:pt x="5987" y="9782"/>
                </a:cubicBezTo>
                <a:close/>
                <a:moveTo>
                  <a:pt x="2277" y="7233"/>
                </a:moveTo>
                <a:cubicBezTo>
                  <a:pt x="2214" y="7233"/>
                  <a:pt x="2137" y="7401"/>
                  <a:pt x="2111" y="7481"/>
                </a:cubicBezTo>
                <a:cubicBezTo>
                  <a:pt x="2078" y="7583"/>
                  <a:pt x="1813" y="9303"/>
                  <a:pt x="1797" y="9494"/>
                </a:cubicBezTo>
                <a:cubicBezTo>
                  <a:pt x="1776" y="9782"/>
                  <a:pt x="1655" y="9675"/>
                  <a:pt x="1622" y="9774"/>
                </a:cubicBezTo>
                <a:cubicBezTo>
                  <a:pt x="1570" y="9920"/>
                  <a:pt x="1632" y="9980"/>
                  <a:pt x="1716" y="9980"/>
                </a:cubicBezTo>
                <a:cubicBezTo>
                  <a:pt x="1765" y="9980"/>
                  <a:pt x="1821" y="9960"/>
                  <a:pt x="1867" y="9925"/>
                </a:cubicBezTo>
                <a:cubicBezTo>
                  <a:pt x="1903" y="9896"/>
                  <a:pt x="1918" y="9881"/>
                  <a:pt x="1946" y="9881"/>
                </a:cubicBezTo>
                <a:cubicBezTo>
                  <a:pt x="1968" y="9881"/>
                  <a:pt x="1997" y="9890"/>
                  <a:pt x="2051" y="9911"/>
                </a:cubicBezTo>
                <a:cubicBezTo>
                  <a:pt x="2070" y="9918"/>
                  <a:pt x="2087" y="9922"/>
                  <a:pt x="2103" y="9922"/>
                </a:cubicBezTo>
                <a:cubicBezTo>
                  <a:pt x="2203" y="9922"/>
                  <a:pt x="2224" y="9776"/>
                  <a:pt x="2064" y="9624"/>
                </a:cubicBezTo>
                <a:cubicBezTo>
                  <a:pt x="1943" y="9506"/>
                  <a:pt x="2111" y="7865"/>
                  <a:pt x="2453" y="7542"/>
                </a:cubicBezTo>
                <a:lnTo>
                  <a:pt x="2453" y="7540"/>
                </a:lnTo>
                <a:cubicBezTo>
                  <a:pt x="2566" y="7436"/>
                  <a:pt x="2528" y="7349"/>
                  <a:pt x="2452" y="7349"/>
                </a:cubicBezTo>
                <a:cubicBezTo>
                  <a:pt x="2448" y="7349"/>
                  <a:pt x="2445" y="7349"/>
                  <a:pt x="2441" y="7349"/>
                </a:cubicBezTo>
                <a:cubicBezTo>
                  <a:pt x="2419" y="7352"/>
                  <a:pt x="2402" y="7353"/>
                  <a:pt x="2389" y="7353"/>
                </a:cubicBezTo>
                <a:cubicBezTo>
                  <a:pt x="2338" y="7353"/>
                  <a:pt x="2347" y="7333"/>
                  <a:pt x="2327" y="7283"/>
                </a:cubicBezTo>
                <a:cubicBezTo>
                  <a:pt x="2312" y="7248"/>
                  <a:pt x="2295" y="7233"/>
                  <a:pt x="2277" y="7233"/>
                </a:cubicBezTo>
                <a:close/>
                <a:moveTo>
                  <a:pt x="4551" y="7237"/>
                </a:moveTo>
                <a:cubicBezTo>
                  <a:pt x="4532" y="7237"/>
                  <a:pt x="4514" y="7251"/>
                  <a:pt x="4499" y="7287"/>
                </a:cubicBezTo>
                <a:cubicBezTo>
                  <a:pt x="4480" y="7335"/>
                  <a:pt x="4489" y="7355"/>
                  <a:pt x="4440" y="7355"/>
                </a:cubicBezTo>
                <a:cubicBezTo>
                  <a:pt x="4427" y="7355"/>
                  <a:pt x="4410" y="7353"/>
                  <a:pt x="4388" y="7351"/>
                </a:cubicBezTo>
                <a:cubicBezTo>
                  <a:pt x="4385" y="7350"/>
                  <a:pt x="4381" y="7350"/>
                  <a:pt x="4377" y="7350"/>
                </a:cubicBezTo>
                <a:cubicBezTo>
                  <a:pt x="4299" y="7350"/>
                  <a:pt x="4262" y="7437"/>
                  <a:pt x="4374" y="7543"/>
                </a:cubicBezTo>
                <a:cubicBezTo>
                  <a:pt x="4716" y="7865"/>
                  <a:pt x="4885" y="9508"/>
                  <a:pt x="4763" y="9626"/>
                </a:cubicBezTo>
                <a:cubicBezTo>
                  <a:pt x="4604" y="9778"/>
                  <a:pt x="4624" y="9923"/>
                  <a:pt x="4725" y="9923"/>
                </a:cubicBezTo>
                <a:cubicBezTo>
                  <a:pt x="4741" y="9923"/>
                  <a:pt x="4758" y="9920"/>
                  <a:pt x="4777" y="9912"/>
                </a:cubicBezTo>
                <a:cubicBezTo>
                  <a:pt x="4830" y="9892"/>
                  <a:pt x="4860" y="9882"/>
                  <a:pt x="4882" y="9882"/>
                </a:cubicBezTo>
                <a:cubicBezTo>
                  <a:pt x="4910" y="9882"/>
                  <a:pt x="4925" y="9898"/>
                  <a:pt x="4961" y="9926"/>
                </a:cubicBezTo>
                <a:lnTo>
                  <a:pt x="4963" y="9926"/>
                </a:lnTo>
                <a:cubicBezTo>
                  <a:pt x="5008" y="9962"/>
                  <a:pt x="5064" y="9983"/>
                  <a:pt x="5113" y="9983"/>
                </a:cubicBezTo>
                <a:cubicBezTo>
                  <a:pt x="5197" y="9983"/>
                  <a:pt x="5259" y="9922"/>
                  <a:pt x="5207" y="9775"/>
                </a:cubicBezTo>
                <a:cubicBezTo>
                  <a:pt x="5173" y="9678"/>
                  <a:pt x="5053" y="9784"/>
                  <a:pt x="5030" y="9498"/>
                </a:cubicBezTo>
                <a:cubicBezTo>
                  <a:pt x="5017" y="9307"/>
                  <a:pt x="4751" y="7585"/>
                  <a:pt x="4716" y="7483"/>
                </a:cubicBezTo>
                <a:cubicBezTo>
                  <a:pt x="4691" y="7404"/>
                  <a:pt x="4615" y="7237"/>
                  <a:pt x="4551" y="7237"/>
                </a:cubicBezTo>
                <a:close/>
                <a:moveTo>
                  <a:pt x="1891" y="9987"/>
                </a:moveTo>
                <a:cubicBezTo>
                  <a:pt x="1816" y="9987"/>
                  <a:pt x="1728" y="10045"/>
                  <a:pt x="1763" y="10227"/>
                </a:cubicBezTo>
                <a:cubicBezTo>
                  <a:pt x="1835" y="10605"/>
                  <a:pt x="2248" y="12353"/>
                  <a:pt x="2176" y="12590"/>
                </a:cubicBezTo>
                <a:lnTo>
                  <a:pt x="2176" y="12589"/>
                </a:lnTo>
                <a:lnTo>
                  <a:pt x="2176" y="12589"/>
                </a:lnTo>
                <a:cubicBezTo>
                  <a:pt x="2146" y="12685"/>
                  <a:pt x="2194" y="12726"/>
                  <a:pt x="2235" y="12726"/>
                </a:cubicBezTo>
                <a:cubicBezTo>
                  <a:pt x="2243" y="12726"/>
                  <a:pt x="2250" y="12725"/>
                  <a:pt x="2257" y="12722"/>
                </a:cubicBezTo>
                <a:cubicBezTo>
                  <a:pt x="2261" y="12720"/>
                  <a:pt x="2262" y="12720"/>
                  <a:pt x="2264" y="12719"/>
                </a:cubicBezTo>
                <a:cubicBezTo>
                  <a:pt x="2271" y="12715"/>
                  <a:pt x="2276" y="12710"/>
                  <a:pt x="2280" y="12703"/>
                </a:cubicBezTo>
                <a:cubicBezTo>
                  <a:pt x="2291" y="12680"/>
                  <a:pt x="2305" y="12673"/>
                  <a:pt x="2320" y="12673"/>
                </a:cubicBezTo>
                <a:cubicBezTo>
                  <a:pt x="2345" y="12673"/>
                  <a:pt x="2372" y="12695"/>
                  <a:pt x="2392" y="12707"/>
                </a:cubicBezTo>
                <a:cubicBezTo>
                  <a:pt x="2397" y="12709"/>
                  <a:pt x="2402" y="12711"/>
                  <a:pt x="2407" y="12711"/>
                </a:cubicBezTo>
                <a:cubicBezTo>
                  <a:pt x="2444" y="12711"/>
                  <a:pt x="2503" y="12652"/>
                  <a:pt x="2478" y="12542"/>
                </a:cubicBezTo>
                <a:cubicBezTo>
                  <a:pt x="2370" y="12089"/>
                  <a:pt x="2174" y="10579"/>
                  <a:pt x="2217" y="10324"/>
                </a:cubicBezTo>
                <a:cubicBezTo>
                  <a:pt x="2229" y="10250"/>
                  <a:pt x="2199" y="10153"/>
                  <a:pt x="2152" y="10153"/>
                </a:cubicBezTo>
                <a:cubicBezTo>
                  <a:pt x="2150" y="10153"/>
                  <a:pt x="2148" y="10153"/>
                  <a:pt x="2146" y="10154"/>
                </a:cubicBezTo>
                <a:cubicBezTo>
                  <a:pt x="2138" y="10155"/>
                  <a:pt x="2131" y="10156"/>
                  <a:pt x="2124" y="10156"/>
                </a:cubicBezTo>
                <a:cubicBezTo>
                  <a:pt x="2052" y="10156"/>
                  <a:pt x="2013" y="10094"/>
                  <a:pt x="1985" y="10030"/>
                </a:cubicBezTo>
                <a:cubicBezTo>
                  <a:pt x="1973" y="10005"/>
                  <a:pt x="1934" y="9987"/>
                  <a:pt x="1891" y="9987"/>
                </a:cubicBezTo>
                <a:close/>
                <a:moveTo>
                  <a:pt x="2532" y="12678"/>
                </a:moveTo>
                <a:cubicBezTo>
                  <a:pt x="2506" y="12678"/>
                  <a:pt x="2497" y="12698"/>
                  <a:pt x="2464" y="12733"/>
                </a:cubicBezTo>
                <a:cubicBezTo>
                  <a:pt x="2445" y="12751"/>
                  <a:pt x="2426" y="12758"/>
                  <a:pt x="2407" y="12758"/>
                </a:cubicBezTo>
                <a:cubicBezTo>
                  <a:pt x="2362" y="12758"/>
                  <a:pt x="2318" y="12719"/>
                  <a:pt x="2281" y="12719"/>
                </a:cubicBezTo>
                <a:cubicBezTo>
                  <a:pt x="2275" y="12719"/>
                  <a:pt x="2270" y="12720"/>
                  <a:pt x="2264" y="12722"/>
                </a:cubicBezTo>
                <a:lnTo>
                  <a:pt x="2259" y="12724"/>
                </a:lnTo>
                <a:cubicBezTo>
                  <a:pt x="2255" y="12726"/>
                  <a:pt x="2254" y="12727"/>
                  <a:pt x="2250" y="12729"/>
                </a:cubicBezTo>
                <a:cubicBezTo>
                  <a:pt x="2212" y="12764"/>
                  <a:pt x="2106" y="12832"/>
                  <a:pt x="2118" y="12908"/>
                </a:cubicBezTo>
                <a:cubicBezTo>
                  <a:pt x="2139" y="13045"/>
                  <a:pt x="1941" y="13014"/>
                  <a:pt x="1964" y="13264"/>
                </a:cubicBezTo>
                <a:cubicBezTo>
                  <a:pt x="1971" y="13341"/>
                  <a:pt x="2189" y="13383"/>
                  <a:pt x="2303" y="13383"/>
                </a:cubicBezTo>
                <a:cubicBezTo>
                  <a:pt x="2329" y="13383"/>
                  <a:pt x="2350" y="13381"/>
                  <a:pt x="2361" y="13377"/>
                </a:cubicBezTo>
                <a:cubicBezTo>
                  <a:pt x="2422" y="13350"/>
                  <a:pt x="2415" y="13274"/>
                  <a:pt x="2403" y="13196"/>
                </a:cubicBezTo>
                <a:cubicBezTo>
                  <a:pt x="2386" y="13061"/>
                  <a:pt x="2445" y="13186"/>
                  <a:pt x="2462" y="13062"/>
                </a:cubicBezTo>
                <a:cubicBezTo>
                  <a:pt x="2468" y="13021"/>
                  <a:pt x="2489" y="13009"/>
                  <a:pt x="2526" y="13009"/>
                </a:cubicBezTo>
                <a:cubicBezTo>
                  <a:pt x="2561" y="13009"/>
                  <a:pt x="2611" y="13020"/>
                  <a:pt x="2679" y="13029"/>
                </a:cubicBezTo>
                <a:cubicBezTo>
                  <a:pt x="2686" y="13030"/>
                  <a:pt x="2693" y="13031"/>
                  <a:pt x="2700" y="13031"/>
                </a:cubicBezTo>
                <a:cubicBezTo>
                  <a:pt x="2854" y="13031"/>
                  <a:pt x="2755" y="12765"/>
                  <a:pt x="2620" y="12707"/>
                </a:cubicBezTo>
                <a:cubicBezTo>
                  <a:pt x="2575" y="12687"/>
                  <a:pt x="2550" y="12678"/>
                  <a:pt x="2532" y="12678"/>
                </a:cubicBezTo>
                <a:close/>
                <a:moveTo>
                  <a:pt x="4937" y="9990"/>
                </a:moveTo>
                <a:cubicBezTo>
                  <a:pt x="4894" y="9990"/>
                  <a:pt x="4854" y="10009"/>
                  <a:pt x="4843" y="10034"/>
                </a:cubicBezTo>
                <a:cubicBezTo>
                  <a:pt x="4815" y="10097"/>
                  <a:pt x="4776" y="10157"/>
                  <a:pt x="4704" y="10157"/>
                </a:cubicBezTo>
                <a:cubicBezTo>
                  <a:pt x="4697" y="10157"/>
                  <a:pt x="4690" y="10157"/>
                  <a:pt x="4682" y="10155"/>
                </a:cubicBezTo>
                <a:cubicBezTo>
                  <a:pt x="4680" y="10155"/>
                  <a:pt x="4678" y="10155"/>
                  <a:pt x="4677" y="10155"/>
                </a:cubicBezTo>
                <a:cubicBezTo>
                  <a:pt x="4628" y="10155"/>
                  <a:pt x="4599" y="10253"/>
                  <a:pt x="4610" y="10327"/>
                </a:cubicBezTo>
                <a:cubicBezTo>
                  <a:pt x="4654" y="10582"/>
                  <a:pt x="4458" y="12091"/>
                  <a:pt x="4350" y="12545"/>
                </a:cubicBezTo>
                <a:cubicBezTo>
                  <a:pt x="4324" y="12655"/>
                  <a:pt x="4386" y="12714"/>
                  <a:pt x="4422" y="12714"/>
                </a:cubicBezTo>
                <a:cubicBezTo>
                  <a:pt x="4427" y="12714"/>
                  <a:pt x="4432" y="12712"/>
                  <a:pt x="4435" y="12710"/>
                </a:cubicBezTo>
                <a:cubicBezTo>
                  <a:pt x="4455" y="12698"/>
                  <a:pt x="4482" y="12676"/>
                  <a:pt x="4507" y="12676"/>
                </a:cubicBezTo>
                <a:cubicBezTo>
                  <a:pt x="4522" y="12676"/>
                  <a:pt x="4536" y="12684"/>
                  <a:pt x="4548" y="12707"/>
                </a:cubicBezTo>
                <a:cubicBezTo>
                  <a:pt x="4551" y="12712"/>
                  <a:pt x="4557" y="12719"/>
                  <a:pt x="4564" y="12722"/>
                </a:cubicBezTo>
                <a:cubicBezTo>
                  <a:pt x="4558" y="12720"/>
                  <a:pt x="4553" y="12719"/>
                  <a:pt x="4548" y="12719"/>
                </a:cubicBezTo>
                <a:cubicBezTo>
                  <a:pt x="4511" y="12719"/>
                  <a:pt x="4467" y="12758"/>
                  <a:pt x="4422" y="12758"/>
                </a:cubicBezTo>
                <a:cubicBezTo>
                  <a:pt x="4403" y="12758"/>
                  <a:pt x="4384" y="12751"/>
                  <a:pt x="4366" y="12733"/>
                </a:cubicBezTo>
                <a:cubicBezTo>
                  <a:pt x="4332" y="12699"/>
                  <a:pt x="4322" y="12680"/>
                  <a:pt x="4296" y="12680"/>
                </a:cubicBezTo>
                <a:cubicBezTo>
                  <a:pt x="4278" y="12680"/>
                  <a:pt x="4253" y="12689"/>
                  <a:pt x="4208" y="12708"/>
                </a:cubicBezTo>
                <a:cubicBezTo>
                  <a:pt x="4073" y="12765"/>
                  <a:pt x="3973" y="13033"/>
                  <a:pt x="4128" y="13033"/>
                </a:cubicBezTo>
                <a:cubicBezTo>
                  <a:pt x="4134" y="13033"/>
                  <a:pt x="4141" y="13032"/>
                  <a:pt x="4149" y="13031"/>
                </a:cubicBezTo>
                <a:cubicBezTo>
                  <a:pt x="4216" y="13022"/>
                  <a:pt x="4266" y="13011"/>
                  <a:pt x="4301" y="13011"/>
                </a:cubicBezTo>
                <a:cubicBezTo>
                  <a:pt x="4339" y="13011"/>
                  <a:pt x="4360" y="13023"/>
                  <a:pt x="4366" y="13064"/>
                </a:cubicBezTo>
                <a:cubicBezTo>
                  <a:pt x="4383" y="13186"/>
                  <a:pt x="4442" y="13062"/>
                  <a:pt x="4425" y="13198"/>
                </a:cubicBezTo>
                <a:cubicBezTo>
                  <a:pt x="4413" y="13276"/>
                  <a:pt x="4406" y="13350"/>
                  <a:pt x="4466" y="13377"/>
                </a:cubicBezTo>
                <a:lnTo>
                  <a:pt x="4466" y="13378"/>
                </a:lnTo>
                <a:cubicBezTo>
                  <a:pt x="4478" y="13383"/>
                  <a:pt x="4499" y="13386"/>
                  <a:pt x="4526" y="13386"/>
                </a:cubicBezTo>
                <a:cubicBezTo>
                  <a:pt x="4641" y="13386"/>
                  <a:pt x="4857" y="13343"/>
                  <a:pt x="4864" y="13267"/>
                </a:cubicBezTo>
                <a:cubicBezTo>
                  <a:pt x="4886" y="13017"/>
                  <a:pt x="4687" y="13048"/>
                  <a:pt x="4709" y="12911"/>
                </a:cubicBezTo>
                <a:cubicBezTo>
                  <a:pt x="4722" y="12835"/>
                  <a:pt x="4616" y="12766"/>
                  <a:pt x="4577" y="12733"/>
                </a:cubicBezTo>
                <a:cubicBezTo>
                  <a:pt x="4574" y="12731"/>
                  <a:pt x="4572" y="12729"/>
                  <a:pt x="4571" y="12727"/>
                </a:cubicBezTo>
                <a:lnTo>
                  <a:pt x="4571" y="12727"/>
                </a:lnTo>
                <a:cubicBezTo>
                  <a:pt x="4577" y="12730"/>
                  <a:pt x="4584" y="12732"/>
                  <a:pt x="4592" y="12732"/>
                </a:cubicBezTo>
                <a:cubicBezTo>
                  <a:pt x="4633" y="12732"/>
                  <a:pt x="4681" y="12690"/>
                  <a:pt x="4652" y="12594"/>
                </a:cubicBezTo>
                <a:cubicBezTo>
                  <a:pt x="4579" y="12354"/>
                  <a:pt x="4992" y="10607"/>
                  <a:pt x="5063" y="10228"/>
                </a:cubicBezTo>
                <a:cubicBezTo>
                  <a:pt x="5099" y="10047"/>
                  <a:pt x="5013" y="9990"/>
                  <a:pt x="4937" y="9990"/>
                </a:cubicBezTo>
                <a:close/>
                <a:moveTo>
                  <a:pt x="1915" y="13289"/>
                </a:moveTo>
                <a:cubicBezTo>
                  <a:pt x="1909" y="13289"/>
                  <a:pt x="1903" y="13292"/>
                  <a:pt x="1900" y="13297"/>
                </a:cubicBezTo>
                <a:lnTo>
                  <a:pt x="1730" y="13517"/>
                </a:lnTo>
                <a:cubicBezTo>
                  <a:pt x="1721" y="13529"/>
                  <a:pt x="1728" y="13550"/>
                  <a:pt x="1745" y="13564"/>
                </a:cubicBezTo>
                <a:cubicBezTo>
                  <a:pt x="1755" y="13573"/>
                  <a:pt x="1768" y="13578"/>
                  <a:pt x="1778" y="13578"/>
                </a:cubicBezTo>
                <a:cubicBezTo>
                  <a:pt x="1784" y="13578"/>
                  <a:pt x="1790" y="13576"/>
                  <a:pt x="1794" y="13571"/>
                </a:cubicBezTo>
                <a:lnTo>
                  <a:pt x="1964" y="13350"/>
                </a:lnTo>
                <a:cubicBezTo>
                  <a:pt x="1972" y="13338"/>
                  <a:pt x="1964" y="13318"/>
                  <a:pt x="1946" y="13304"/>
                </a:cubicBezTo>
                <a:cubicBezTo>
                  <a:pt x="1936" y="13294"/>
                  <a:pt x="1925" y="13289"/>
                  <a:pt x="1915" y="13289"/>
                </a:cubicBezTo>
                <a:close/>
                <a:moveTo>
                  <a:pt x="4913" y="13291"/>
                </a:moveTo>
                <a:cubicBezTo>
                  <a:pt x="4904" y="13291"/>
                  <a:pt x="4892" y="13295"/>
                  <a:pt x="4881" y="13304"/>
                </a:cubicBezTo>
                <a:cubicBezTo>
                  <a:pt x="4864" y="13319"/>
                  <a:pt x="4855" y="13340"/>
                  <a:pt x="4866" y="13350"/>
                </a:cubicBezTo>
                <a:lnTo>
                  <a:pt x="5034" y="13573"/>
                </a:lnTo>
                <a:cubicBezTo>
                  <a:pt x="5038" y="13577"/>
                  <a:pt x="5044" y="13579"/>
                  <a:pt x="5050" y="13579"/>
                </a:cubicBezTo>
                <a:cubicBezTo>
                  <a:pt x="5060" y="13579"/>
                  <a:pt x="5072" y="13574"/>
                  <a:pt x="5083" y="13566"/>
                </a:cubicBezTo>
                <a:cubicBezTo>
                  <a:pt x="5100" y="13550"/>
                  <a:pt x="5107" y="13529"/>
                  <a:pt x="5098" y="13519"/>
                </a:cubicBezTo>
                <a:lnTo>
                  <a:pt x="4928" y="13297"/>
                </a:lnTo>
                <a:cubicBezTo>
                  <a:pt x="4925" y="13293"/>
                  <a:pt x="4919" y="13291"/>
                  <a:pt x="4913" y="13291"/>
                </a:cubicBezTo>
                <a:close/>
                <a:moveTo>
                  <a:pt x="2022" y="13360"/>
                </a:moveTo>
                <a:cubicBezTo>
                  <a:pt x="2014" y="13360"/>
                  <a:pt x="2008" y="13362"/>
                  <a:pt x="2004" y="13368"/>
                </a:cubicBezTo>
                <a:lnTo>
                  <a:pt x="1846" y="13595"/>
                </a:lnTo>
                <a:cubicBezTo>
                  <a:pt x="1837" y="13607"/>
                  <a:pt x="1846" y="13628"/>
                  <a:pt x="1865" y="13642"/>
                </a:cubicBezTo>
                <a:cubicBezTo>
                  <a:pt x="1874" y="13650"/>
                  <a:pt x="1886" y="13654"/>
                  <a:pt x="1895" y="13654"/>
                </a:cubicBezTo>
                <a:cubicBezTo>
                  <a:pt x="1902" y="13654"/>
                  <a:pt x="1909" y="13651"/>
                  <a:pt x="1912" y="13646"/>
                </a:cubicBezTo>
                <a:lnTo>
                  <a:pt x="2071" y="13416"/>
                </a:lnTo>
                <a:cubicBezTo>
                  <a:pt x="2078" y="13406"/>
                  <a:pt x="2071" y="13385"/>
                  <a:pt x="2052" y="13371"/>
                </a:cubicBezTo>
                <a:cubicBezTo>
                  <a:pt x="2042" y="13364"/>
                  <a:pt x="2031" y="13360"/>
                  <a:pt x="2022" y="13360"/>
                </a:cubicBezTo>
                <a:close/>
                <a:moveTo>
                  <a:pt x="4806" y="13360"/>
                </a:moveTo>
                <a:cubicBezTo>
                  <a:pt x="4797" y="13360"/>
                  <a:pt x="4786" y="13364"/>
                  <a:pt x="4775" y="13371"/>
                </a:cubicBezTo>
                <a:cubicBezTo>
                  <a:pt x="4756" y="13385"/>
                  <a:pt x="4749" y="13406"/>
                  <a:pt x="4756" y="13418"/>
                </a:cubicBezTo>
                <a:lnTo>
                  <a:pt x="4916" y="13647"/>
                </a:lnTo>
                <a:cubicBezTo>
                  <a:pt x="4919" y="13652"/>
                  <a:pt x="4926" y="13655"/>
                  <a:pt x="4934" y="13655"/>
                </a:cubicBezTo>
                <a:cubicBezTo>
                  <a:pt x="4943" y="13655"/>
                  <a:pt x="4953" y="13651"/>
                  <a:pt x="4963" y="13644"/>
                </a:cubicBezTo>
                <a:cubicBezTo>
                  <a:pt x="4982" y="13630"/>
                  <a:pt x="4991" y="13609"/>
                  <a:pt x="4982" y="13597"/>
                </a:cubicBezTo>
                <a:lnTo>
                  <a:pt x="4824" y="13368"/>
                </a:lnTo>
                <a:cubicBezTo>
                  <a:pt x="4820" y="13362"/>
                  <a:pt x="4814" y="13360"/>
                  <a:pt x="4806" y="13360"/>
                </a:cubicBezTo>
                <a:close/>
                <a:moveTo>
                  <a:pt x="2132" y="13403"/>
                </a:moveTo>
                <a:cubicBezTo>
                  <a:pt x="2124" y="13403"/>
                  <a:pt x="2117" y="13406"/>
                  <a:pt x="2113" y="13411"/>
                </a:cubicBezTo>
                <a:lnTo>
                  <a:pt x="1962" y="13646"/>
                </a:lnTo>
                <a:cubicBezTo>
                  <a:pt x="1953" y="13658"/>
                  <a:pt x="1962" y="13677"/>
                  <a:pt x="1981" y="13691"/>
                </a:cubicBezTo>
                <a:cubicBezTo>
                  <a:pt x="1991" y="13698"/>
                  <a:pt x="2002" y="13701"/>
                  <a:pt x="2011" y="13701"/>
                </a:cubicBezTo>
                <a:cubicBezTo>
                  <a:pt x="2019" y="13701"/>
                  <a:pt x="2026" y="13698"/>
                  <a:pt x="2030" y="13692"/>
                </a:cubicBezTo>
                <a:lnTo>
                  <a:pt x="2181" y="13458"/>
                </a:lnTo>
                <a:cubicBezTo>
                  <a:pt x="2189" y="13448"/>
                  <a:pt x="2181" y="13427"/>
                  <a:pt x="2162" y="13413"/>
                </a:cubicBezTo>
                <a:cubicBezTo>
                  <a:pt x="2151" y="13406"/>
                  <a:pt x="2141" y="13403"/>
                  <a:pt x="2132" y="13403"/>
                </a:cubicBezTo>
                <a:close/>
                <a:moveTo>
                  <a:pt x="4696" y="13403"/>
                </a:moveTo>
                <a:cubicBezTo>
                  <a:pt x="4687" y="13403"/>
                  <a:pt x="4676" y="13407"/>
                  <a:pt x="4664" y="13415"/>
                </a:cubicBezTo>
                <a:cubicBezTo>
                  <a:pt x="4645" y="13427"/>
                  <a:pt x="4638" y="13448"/>
                  <a:pt x="4645" y="13460"/>
                </a:cubicBezTo>
                <a:lnTo>
                  <a:pt x="4796" y="13694"/>
                </a:lnTo>
                <a:cubicBezTo>
                  <a:pt x="4800" y="13700"/>
                  <a:pt x="4807" y="13702"/>
                  <a:pt x="4815" y="13702"/>
                </a:cubicBezTo>
                <a:cubicBezTo>
                  <a:pt x="4824" y="13702"/>
                  <a:pt x="4835" y="13699"/>
                  <a:pt x="4845" y="13692"/>
                </a:cubicBezTo>
                <a:cubicBezTo>
                  <a:pt x="4864" y="13678"/>
                  <a:pt x="4873" y="13658"/>
                  <a:pt x="4864" y="13646"/>
                </a:cubicBezTo>
                <a:lnTo>
                  <a:pt x="4713" y="13411"/>
                </a:lnTo>
                <a:cubicBezTo>
                  <a:pt x="4710" y="13406"/>
                  <a:pt x="4704" y="13403"/>
                  <a:pt x="4696" y="13403"/>
                </a:cubicBezTo>
                <a:close/>
                <a:moveTo>
                  <a:pt x="2288" y="13410"/>
                </a:moveTo>
                <a:cubicBezTo>
                  <a:pt x="2280" y="13410"/>
                  <a:pt x="2274" y="13413"/>
                  <a:pt x="2271" y="13418"/>
                </a:cubicBezTo>
                <a:lnTo>
                  <a:pt x="2110" y="13646"/>
                </a:lnTo>
                <a:cubicBezTo>
                  <a:pt x="2103" y="13656"/>
                  <a:pt x="2110" y="13678"/>
                  <a:pt x="2129" y="13691"/>
                </a:cubicBezTo>
                <a:cubicBezTo>
                  <a:pt x="2139" y="13699"/>
                  <a:pt x="2150" y="13703"/>
                  <a:pt x="2160" y="13703"/>
                </a:cubicBezTo>
                <a:cubicBezTo>
                  <a:pt x="2167" y="13703"/>
                  <a:pt x="2174" y="13700"/>
                  <a:pt x="2177" y="13696"/>
                </a:cubicBezTo>
                <a:lnTo>
                  <a:pt x="2337" y="13468"/>
                </a:lnTo>
                <a:cubicBezTo>
                  <a:pt x="2346" y="13456"/>
                  <a:pt x="2337" y="13436"/>
                  <a:pt x="2318" y="13422"/>
                </a:cubicBezTo>
                <a:cubicBezTo>
                  <a:pt x="2308" y="13414"/>
                  <a:pt x="2297" y="13410"/>
                  <a:pt x="2288" y="13410"/>
                </a:cubicBezTo>
                <a:close/>
                <a:moveTo>
                  <a:pt x="4539" y="13410"/>
                </a:moveTo>
                <a:cubicBezTo>
                  <a:pt x="4530" y="13410"/>
                  <a:pt x="4519" y="13414"/>
                  <a:pt x="4510" y="13422"/>
                </a:cubicBezTo>
                <a:cubicBezTo>
                  <a:pt x="4491" y="13436"/>
                  <a:pt x="4482" y="13456"/>
                  <a:pt x="4491" y="13468"/>
                </a:cubicBezTo>
                <a:lnTo>
                  <a:pt x="4650" y="13696"/>
                </a:lnTo>
                <a:cubicBezTo>
                  <a:pt x="4654" y="13701"/>
                  <a:pt x="4660" y="13703"/>
                  <a:pt x="4667" y="13703"/>
                </a:cubicBezTo>
                <a:cubicBezTo>
                  <a:pt x="4677" y="13703"/>
                  <a:pt x="4688" y="13699"/>
                  <a:pt x="4699" y="13692"/>
                </a:cubicBezTo>
                <a:cubicBezTo>
                  <a:pt x="4716" y="13677"/>
                  <a:pt x="4725" y="13658"/>
                  <a:pt x="4716" y="13646"/>
                </a:cubicBezTo>
                <a:lnTo>
                  <a:pt x="4557" y="13418"/>
                </a:lnTo>
                <a:cubicBezTo>
                  <a:pt x="4553" y="13413"/>
                  <a:pt x="4546" y="13410"/>
                  <a:pt x="4539" y="13410"/>
                </a:cubicBezTo>
                <a:close/>
                <a:moveTo>
                  <a:pt x="5123" y="13571"/>
                </a:moveTo>
                <a:cubicBezTo>
                  <a:pt x="5116" y="13571"/>
                  <a:pt x="5105" y="13576"/>
                  <a:pt x="5095" y="13587"/>
                </a:cubicBezTo>
                <a:cubicBezTo>
                  <a:pt x="5081" y="13599"/>
                  <a:pt x="5072" y="13614"/>
                  <a:pt x="5077" y="13619"/>
                </a:cubicBezTo>
                <a:lnTo>
                  <a:pt x="5166" y="13722"/>
                </a:lnTo>
                <a:cubicBezTo>
                  <a:pt x="5167" y="13723"/>
                  <a:pt x="5168" y="13724"/>
                  <a:pt x="5170" y="13724"/>
                </a:cubicBezTo>
                <a:cubicBezTo>
                  <a:pt x="5176" y="13724"/>
                  <a:pt x="5188" y="13717"/>
                  <a:pt x="5199" y="13708"/>
                </a:cubicBezTo>
                <a:cubicBezTo>
                  <a:pt x="5214" y="13694"/>
                  <a:pt x="5221" y="13680"/>
                  <a:pt x="5216" y="13675"/>
                </a:cubicBezTo>
                <a:lnTo>
                  <a:pt x="5128" y="13573"/>
                </a:lnTo>
                <a:cubicBezTo>
                  <a:pt x="5127" y="13571"/>
                  <a:pt x="5125" y="13571"/>
                  <a:pt x="5123" y="13571"/>
                </a:cubicBezTo>
                <a:close/>
                <a:moveTo>
                  <a:pt x="1705" y="13571"/>
                </a:moveTo>
                <a:cubicBezTo>
                  <a:pt x="1703" y="13571"/>
                  <a:pt x="1701" y="13571"/>
                  <a:pt x="1700" y="13573"/>
                </a:cubicBezTo>
                <a:lnTo>
                  <a:pt x="1612" y="13675"/>
                </a:lnTo>
                <a:cubicBezTo>
                  <a:pt x="1606" y="13680"/>
                  <a:pt x="1615" y="13694"/>
                  <a:pt x="1629" y="13708"/>
                </a:cubicBezTo>
                <a:cubicBezTo>
                  <a:pt x="1639" y="13718"/>
                  <a:pt x="1651" y="13724"/>
                  <a:pt x="1657" y="13724"/>
                </a:cubicBezTo>
                <a:cubicBezTo>
                  <a:pt x="1659" y="13724"/>
                  <a:pt x="1661" y="13723"/>
                  <a:pt x="1662" y="13722"/>
                </a:cubicBezTo>
                <a:lnTo>
                  <a:pt x="1750" y="13619"/>
                </a:lnTo>
                <a:cubicBezTo>
                  <a:pt x="1756" y="13614"/>
                  <a:pt x="1749" y="13600"/>
                  <a:pt x="1733" y="13587"/>
                </a:cubicBezTo>
                <a:cubicBezTo>
                  <a:pt x="1723" y="13576"/>
                  <a:pt x="1711" y="13571"/>
                  <a:pt x="1705" y="13571"/>
                </a:cubicBezTo>
                <a:close/>
                <a:moveTo>
                  <a:pt x="5013" y="13639"/>
                </a:moveTo>
                <a:cubicBezTo>
                  <a:pt x="5005" y="13639"/>
                  <a:pt x="4993" y="13645"/>
                  <a:pt x="4982" y="13654"/>
                </a:cubicBezTo>
                <a:cubicBezTo>
                  <a:pt x="4966" y="13668"/>
                  <a:pt x="4956" y="13684"/>
                  <a:pt x="4961" y="13689"/>
                </a:cubicBezTo>
                <a:lnTo>
                  <a:pt x="5039" y="13796"/>
                </a:lnTo>
                <a:cubicBezTo>
                  <a:pt x="5040" y="13798"/>
                  <a:pt x="5042" y="13798"/>
                  <a:pt x="5044" y="13798"/>
                </a:cubicBezTo>
                <a:cubicBezTo>
                  <a:pt x="5051" y="13798"/>
                  <a:pt x="5064" y="13793"/>
                  <a:pt x="5077" y="13783"/>
                </a:cubicBezTo>
                <a:cubicBezTo>
                  <a:pt x="5093" y="13769"/>
                  <a:pt x="5103" y="13755"/>
                  <a:pt x="5098" y="13748"/>
                </a:cubicBezTo>
                <a:lnTo>
                  <a:pt x="5020" y="13642"/>
                </a:lnTo>
                <a:cubicBezTo>
                  <a:pt x="5019" y="13640"/>
                  <a:pt x="5016" y="13639"/>
                  <a:pt x="5013" y="13639"/>
                </a:cubicBezTo>
                <a:close/>
                <a:moveTo>
                  <a:pt x="1814" y="13640"/>
                </a:moveTo>
                <a:cubicBezTo>
                  <a:pt x="1811" y="13640"/>
                  <a:pt x="1809" y="13641"/>
                  <a:pt x="1808" y="13642"/>
                </a:cubicBezTo>
                <a:lnTo>
                  <a:pt x="1730" y="13750"/>
                </a:lnTo>
                <a:cubicBezTo>
                  <a:pt x="1724" y="13755"/>
                  <a:pt x="1735" y="13770"/>
                  <a:pt x="1750" y="13784"/>
                </a:cubicBezTo>
                <a:cubicBezTo>
                  <a:pt x="1762" y="13793"/>
                  <a:pt x="1774" y="13799"/>
                  <a:pt x="1782" y="13799"/>
                </a:cubicBezTo>
                <a:cubicBezTo>
                  <a:pt x="1785" y="13799"/>
                  <a:pt x="1787" y="13798"/>
                  <a:pt x="1789" y="13796"/>
                </a:cubicBezTo>
                <a:lnTo>
                  <a:pt x="1867" y="13689"/>
                </a:lnTo>
                <a:lnTo>
                  <a:pt x="1868" y="13691"/>
                </a:lnTo>
                <a:cubicBezTo>
                  <a:pt x="1872" y="13684"/>
                  <a:pt x="1861" y="13670"/>
                  <a:pt x="1846" y="13656"/>
                </a:cubicBezTo>
                <a:cubicBezTo>
                  <a:pt x="1833" y="13646"/>
                  <a:pt x="1821" y="13640"/>
                  <a:pt x="1814" y="13640"/>
                </a:cubicBezTo>
                <a:close/>
                <a:moveTo>
                  <a:pt x="2111" y="13713"/>
                </a:moveTo>
                <a:cubicBezTo>
                  <a:pt x="2098" y="13713"/>
                  <a:pt x="2082" y="13721"/>
                  <a:pt x="2070" y="13734"/>
                </a:cubicBezTo>
                <a:cubicBezTo>
                  <a:pt x="2051" y="13755"/>
                  <a:pt x="2047" y="13784"/>
                  <a:pt x="2061" y="13798"/>
                </a:cubicBezTo>
                <a:cubicBezTo>
                  <a:pt x="2067" y="13803"/>
                  <a:pt x="2074" y="13805"/>
                  <a:pt x="2081" y="13805"/>
                </a:cubicBezTo>
                <a:cubicBezTo>
                  <a:pt x="2095" y="13805"/>
                  <a:pt x="2111" y="13798"/>
                  <a:pt x="2123" y="13784"/>
                </a:cubicBezTo>
                <a:cubicBezTo>
                  <a:pt x="2143" y="13764"/>
                  <a:pt x="2146" y="13734"/>
                  <a:pt x="2130" y="13720"/>
                </a:cubicBezTo>
                <a:cubicBezTo>
                  <a:pt x="2126" y="13715"/>
                  <a:pt x="2119" y="13713"/>
                  <a:pt x="2111" y="13713"/>
                </a:cubicBezTo>
                <a:close/>
                <a:moveTo>
                  <a:pt x="4715" y="13713"/>
                </a:moveTo>
                <a:cubicBezTo>
                  <a:pt x="4707" y="13713"/>
                  <a:pt x="4700" y="13715"/>
                  <a:pt x="4696" y="13720"/>
                </a:cubicBezTo>
                <a:cubicBezTo>
                  <a:pt x="4683" y="13734"/>
                  <a:pt x="4687" y="13764"/>
                  <a:pt x="4704" y="13784"/>
                </a:cubicBezTo>
                <a:cubicBezTo>
                  <a:pt x="4716" y="13799"/>
                  <a:pt x="4732" y="13806"/>
                  <a:pt x="4746" y="13806"/>
                </a:cubicBezTo>
                <a:cubicBezTo>
                  <a:pt x="4754" y="13806"/>
                  <a:pt x="4762" y="13803"/>
                  <a:pt x="4767" y="13798"/>
                </a:cubicBezTo>
                <a:cubicBezTo>
                  <a:pt x="4781" y="13784"/>
                  <a:pt x="4777" y="13757"/>
                  <a:pt x="4758" y="13736"/>
                </a:cubicBezTo>
                <a:cubicBezTo>
                  <a:pt x="4746" y="13721"/>
                  <a:pt x="4729" y="13713"/>
                  <a:pt x="4715" y="13713"/>
                </a:cubicBezTo>
                <a:close/>
                <a:moveTo>
                  <a:pt x="1946" y="13700"/>
                </a:moveTo>
                <a:cubicBezTo>
                  <a:pt x="1945" y="13700"/>
                  <a:pt x="1944" y="13700"/>
                  <a:pt x="1943" y="13701"/>
                </a:cubicBezTo>
                <a:lnTo>
                  <a:pt x="1884" y="13776"/>
                </a:lnTo>
                <a:cubicBezTo>
                  <a:pt x="1881" y="13779"/>
                  <a:pt x="1889" y="13791"/>
                  <a:pt x="1903" y="13803"/>
                </a:cubicBezTo>
                <a:cubicBezTo>
                  <a:pt x="1915" y="13813"/>
                  <a:pt x="1926" y="13820"/>
                  <a:pt x="1932" y="13820"/>
                </a:cubicBezTo>
                <a:cubicBezTo>
                  <a:pt x="1933" y="13820"/>
                  <a:pt x="1934" y="13820"/>
                  <a:pt x="1934" y="13819"/>
                </a:cubicBezTo>
                <a:lnTo>
                  <a:pt x="1995" y="13744"/>
                </a:lnTo>
                <a:cubicBezTo>
                  <a:pt x="1997" y="13741"/>
                  <a:pt x="1988" y="13729"/>
                  <a:pt x="1974" y="13717"/>
                </a:cubicBezTo>
                <a:cubicBezTo>
                  <a:pt x="1963" y="13707"/>
                  <a:pt x="1951" y="13700"/>
                  <a:pt x="1946" y="13700"/>
                </a:cubicBezTo>
                <a:close/>
                <a:moveTo>
                  <a:pt x="4881" y="13701"/>
                </a:moveTo>
                <a:cubicBezTo>
                  <a:pt x="4875" y="13701"/>
                  <a:pt x="4864" y="13707"/>
                  <a:pt x="4853" y="13717"/>
                </a:cubicBezTo>
                <a:cubicBezTo>
                  <a:pt x="4840" y="13729"/>
                  <a:pt x="4831" y="13743"/>
                  <a:pt x="4833" y="13746"/>
                </a:cubicBezTo>
                <a:lnTo>
                  <a:pt x="4893" y="13819"/>
                </a:lnTo>
                <a:cubicBezTo>
                  <a:pt x="4894" y="13820"/>
                  <a:pt x="4895" y="13820"/>
                  <a:pt x="4897" y="13820"/>
                </a:cubicBezTo>
                <a:cubicBezTo>
                  <a:pt x="4903" y="13820"/>
                  <a:pt x="4914" y="13815"/>
                  <a:pt x="4925" y="13805"/>
                </a:cubicBezTo>
                <a:cubicBezTo>
                  <a:pt x="4938" y="13793"/>
                  <a:pt x="4947" y="13779"/>
                  <a:pt x="4944" y="13776"/>
                </a:cubicBezTo>
                <a:lnTo>
                  <a:pt x="4885" y="13703"/>
                </a:lnTo>
                <a:cubicBezTo>
                  <a:pt x="4884" y="13702"/>
                  <a:pt x="4883" y="13701"/>
                  <a:pt x="4881" y="13701"/>
                </a:cubicBezTo>
                <a:close/>
                <a:moveTo>
                  <a:pt x="1579" y="13714"/>
                </a:moveTo>
                <a:cubicBezTo>
                  <a:pt x="1561" y="13714"/>
                  <a:pt x="1539" y="13726"/>
                  <a:pt x="1520" y="13746"/>
                </a:cubicBezTo>
                <a:cubicBezTo>
                  <a:pt x="1493" y="13776"/>
                  <a:pt x="1485" y="13814"/>
                  <a:pt x="1502" y="13829"/>
                </a:cubicBezTo>
                <a:cubicBezTo>
                  <a:pt x="1508" y="13834"/>
                  <a:pt x="1515" y="13837"/>
                  <a:pt x="1523" y="13837"/>
                </a:cubicBezTo>
                <a:cubicBezTo>
                  <a:pt x="1541" y="13837"/>
                  <a:pt x="1565" y="13825"/>
                  <a:pt x="1584" y="13805"/>
                </a:cubicBezTo>
                <a:cubicBezTo>
                  <a:pt x="1610" y="13774"/>
                  <a:pt x="1618" y="13737"/>
                  <a:pt x="1601" y="13722"/>
                </a:cubicBezTo>
                <a:cubicBezTo>
                  <a:pt x="1595" y="13716"/>
                  <a:pt x="1588" y="13714"/>
                  <a:pt x="1579" y="13714"/>
                </a:cubicBezTo>
                <a:close/>
                <a:moveTo>
                  <a:pt x="5249" y="13715"/>
                </a:moveTo>
                <a:cubicBezTo>
                  <a:pt x="5241" y="13715"/>
                  <a:pt x="5234" y="13717"/>
                  <a:pt x="5228" y="13722"/>
                </a:cubicBezTo>
                <a:cubicBezTo>
                  <a:pt x="5209" y="13737"/>
                  <a:pt x="5218" y="13776"/>
                  <a:pt x="5244" y="13805"/>
                </a:cubicBezTo>
                <a:cubicBezTo>
                  <a:pt x="5263" y="13827"/>
                  <a:pt x="5286" y="13838"/>
                  <a:pt x="5305" y="13838"/>
                </a:cubicBezTo>
                <a:cubicBezTo>
                  <a:pt x="5313" y="13838"/>
                  <a:pt x="5320" y="13836"/>
                  <a:pt x="5326" y="13831"/>
                </a:cubicBezTo>
                <a:cubicBezTo>
                  <a:pt x="5343" y="13814"/>
                  <a:pt x="5334" y="13777"/>
                  <a:pt x="5308" y="13748"/>
                </a:cubicBezTo>
                <a:cubicBezTo>
                  <a:pt x="5289" y="13726"/>
                  <a:pt x="5266" y="13715"/>
                  <a:pt x="5249" y="13715"/>
                </a:cubicBezTo>
                <a:close/>
                <a:moveTo>
                  <a:pt x="1710" y="13786"/>
                </a:moveTo>
                <a:cubicBezTo>
                  <a:pt x="1691" y="13786"/>
                  <a:pt x="1667" y="13798"/>
                  <a:pt x="1648" y="13819"/>
                </a:cubicBezTo>
                <a:cubicBezTo>
                  <a:pt x="1622" y="13849"/>
                  <a:pt x="1613" y="13887"/>
                  <a:pt x="1632" y="13902"/>
                </a:cubicBezTo>
                <a:cubicBezTo>
                  <a:pt x="1638" y="13907"/>
                  <a:pt x="1645" y="13910"/>
                  <a:pt x="1653" y="13910"/>
                </a:cubicBezTo>
                <a:cubicBezTo>
                  <a:pt x="1671" y="13910"/>
                  <a:pt x="1693" y="13898"/>
                  <a:pt x="1712" y="13878"/>
                </a:cubicBezTo>
                <a:cubicBezTo>
                  <a:pt x="1738" y="13847"/>
                  <a:pt x="1747" y="13810"/>
                  <a:pt x="1730" y="13793"/>
                </a:cubicBezTo>
                <a:cubicBezTo>
                  <a:pt x="1724" y="13788"/>
                  <a:pt x="1717" y="13786"/>
                  <a:pt x="1710" y="13786"/>
                </a:cubicBezTo>
                <a:close/>
                <a:moveTo>
                  <a:pt x="5119" y="13788"/>
                </a:moveTo>
                <a:cubicBezTo>
                  <a:pt x="5111" y="13788"/>
                  <a:pt x="5104" y="13790"/>
                  <a:pt x="5098" y="13795"/>
                </a:cubicBezTo>
                <a:cubicBezTo>
                  <a:pt x="5081" y="13810"/>
                  <a:pt x="5089" y="13849"/>
                  <a:pt x="5116" y="13878"/>
                </a:cubicBezTo>
                <a:cubicBezTo>
                  <a:pt x="5135" y="13900"/>
                  <a:pt x="5157" y="13911"/>
                  <a:pt x="5175" y="13911"/>
                </a:cubicBezTo>
                <a:cubicBezTo>
                  <a:pt x="5183" y="13911"/>
                  <a:pt x="5190" y="13909"/>
                  <a:pt x="5195" y="13904"/>
                </a:cubicBezTo>
                <a:cubicBezTo>
                  <a:pt x="5214" y="13887"/>
                  <a:pt x="5206" y="13850"/>
                  <a:pt x="5180" y="13821"/>
                </a:cubicBezTo>
                <a:cubicBezTo>
                  <a:pt x="5161" y="13799"/>
                  <a:pt x="5137" y="13788"/>
                  <a:pt x="5119" y="13788"/>
                </a:cubicBezTo>
                <a:close/>
                <a:moveTo>
                  <a:pt x="1875" y="13814"/>
                </a:moveTo>
                <a:cubicBezTo>
                  <a:pt x="1860" y="13814"/>
                  <a:pt x="1840" y="13824"/>
                  <a:pt x="1825" y="13842"/>
                </a:cubicBezTo>
                <a:cubicBezTo>
                  <a:pt x="1802" y="13866"/>
                  <a:pt x="1795" y="13899"/>
                  <a:pt x="1811" y="13913"/>
                </a:cubicBezTo>
                <a:cubicBezTo>
                  <a:pt x="1816" y="13918"/>
                  <a:pt x="1823" y="13921"/>
                  <a:pt x="1831" y="13921"/>
                </a:cubicBezTo>
                <a:cubicBezTo>
                  <a:pt x="1847" y="13921"/>
                  <a:pt x="1866" y="13911"/>
                  <a:pt x="1881" y="13894"/>
                </a:cubicBezTo>
                <a:cubicBezTo>
                  <a:pt x="1903" y="13868"/>
                  <a:pt x="1910" y="13836"/>
                  <a:pt x="1894" y="13821"/>
                </a:cubicBezTo>
                <a:cubicBezTo>
                  <a:pt x="1889" y="13816"/>
                  <a:pt x="1883" y="13814"/>
                  <a:pt x="1875" y="13814"/>
                </a:cubicBezTo>
                <a:close/>
                <a:moveTo>
                  <a:pt x="4952" y="13814"/>
                </a:moveTo>
                <a:cubicBezTo>
                  <a:pt x="4945" y="13814"/>
                  <a:pt x="4938" y="13816"/>
                  <a:pt x="4933" y="13821"/>
                </a:cubicBezTo>
                <a:cubicBezTo>
                  <a:pt x="4918" y="13836"/>
                  <a:pt x="4925" y="13868"/>
                  <a:pt x="4947" y="13894"/>
                </a:cubicBezTo>
                <a:cubicBezTo>
                  <a:pt x="4962" y="13911"/>
                  <a:pt x="4981" y="13921"/>
                  <a:pt x="4996" y="13921"/>
                </a:cubicBezTo>
                <a:cubicBezTo>
                  <a:pt x="5004" y="13921"/>
                  <a:pt x="5011" y="13918"/>
                  <a:pt x="5017" y="13913"/>
                </a:cubicBezTo>
                <a:cubicBezTo>
                  <a:pt x="5032" y="13899"/>
                  <a:pt x="5025" y="13868"/>
                  <a:pt x="5003" y="13842"/>
                </a:cubicBezTo>
                <a:cubicBezTo>
                  <a:pt x="4987" y="13824"/>
                  <a:pt x="4968" y="13814"/>
                  <a:pt x="4952" y="138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4C609504-8E15-498C-BDA4-E9F279040ECF}"/>
              </a:ext>
            </a:extLst>
          </p:cNvPr>
          <p:cNvPicPr>
            <a:picLocks noChangeAspect="1"/>
          </p:cNvPicPr>
          <p:nvPr/>
        </p:nvPicPr>
        <p:blipFill>
          <a:blip r:embed="rId3"/>
          <a:srcRect l="12025" r="12025"/>
          <a:stretch/>
        </p:blipFill>
        <p:spPr>
          <a:xfrm>
            <a:off x="2232979" y="1017725"/>
            <a:ext cx="4678042" cy="3464653"/>
          </a:xfrm>
          <a:prstGeom prst="rect">
            <a:avLst/>
          </a:prstGeom>
        </p:spPr>
      </p:pic>
    </p:spTree>
    <p:extLst>
      <p:ext uri="{BB962C8B-B14F-4D97-AF65-F5344CB8AC3E}">
        <p14:creationId xmlns:p14="http://schemas.microsoft.com/office/powerpoint/2010/main" val="28853714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38"/>
        <p:cNvGrpSpPr/>
        <p:nvPr/>
      </p:nvGrpSpPr>
      <p:grpSpPr>
        <a:xfrm>
          <a:off x="0" y="0"/>
          <a:ext cx="0" cy="0"/>
          <a:chOff x="0" y="0"/>
          <a:chExt cx="0" cy="0"/>
        </a:xfrm>
      </p:grpSpPr>
      <p:sp>
        <p:nvSpPr>
          <p:cNvPr id="239" name="Google Shape;239;p4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t>G</a:t>
            </a:r>
            <a:r>
              <a:rPr lang="en-ID" sz="4000" dirty="0"/>
              <a:t>OALS </a:t>
            </a:r>
            <a:endParaRPr sz="4000" dirty="0"/>
          </a:p>
        </p:txBody>
      </p:sp>
      <p:sp>
        <p:nvSpPr>
          <p:cNvPr id="240" name="Google Shape;240;p42"/>
          <p:cNvSpPr txBox="1">
            <a:spLocks noGrp="1"/>
          </p:cNvSpPr>
          <p:nvPr>
            <p:ph type="subTitle" idx="3"/>
          </p:nvPr>
        </p:nvSpPr>
        <p:spPr>
          <a:xfrm>
            <a:off x="1390871" y="2408888"/>
            <a:ext cx="2707354" cy="1181100"/>
          </a:xfrm>
          <a:prstGeom prst="rect">
            <a:avLst/>
          </a:prstGeom>
        </p:spPr>
        <p:txBody>
          <a:bodyPr spcFirstLastPara="1" wrap="square" lIns="91425" tIns="91425" rIns="91425" bIns="91425" anchor="t" anchorCtr="0">
            <a:noAutofit/>
          </a:bodyPr>
          <a:lstStyle/>
          <a:p>
            <a:pPr marL="0" lvl="0" indent="0"/>
            <a:r>
              <a:rPr lang="en-US" sz="2000" b="1" dirty="0"/>
              <a:t>Successfully utilizes the player's facial expressions to set the game's difficulty level.</a:t>
            </a:r>
            <a:endParaRPr lang="en-ID" sz="2000" b="1" dirty="0"/>
          </a:p>
        </p:txBody>
      </p:sp>
      <p:sp>
        <p:nvSpPr>
          <p:cNvPr id="243" name="Google Shape;243;p42"/>
          <p:cNvSpPr txBox="1">
            <a:spLocks noGrp="1"/>
          </p:cNvSpPr>
          <p:nvPr>
            <p:ph type="subTitle" idx="4"/>
          </p:nvPr>
        </p:nvSpPr>
        <p:spPr>
          <a:xfrm>
            <a:off x="4944742" y="2411452"/>
            <a:ext cx="2909408" cy="1181100"/>
          </a:xfrm>
          <a:prstGeom prst="rect">
            <a:avLst/>
          </a:prstGeom>
        </p:spPr>
        <p:txBody>
          <a:bodyPr spcFirstLastPara="1" wrap="square" lIns="91425" tIns="91425" rIns="91425" bIns="91425" anchor="t" anchorCtr="0">
            <a:noAutofit/>
          </a:bodyPr>
          <a:lstStyle/>
          <a:p>
            <a:pPr marL="0" lvl="0" indent="0"/>
            <a:r>
              <a:rPr lang="en-US" sz="2000" b="1" dirty="0"/>
              <a:t>Developing existing games so it can adjust the level of difficulty dynamically.</a:t>
            </a:r>
            <a:endParaRPr lang="en-ID" sz="2000" b="1" dirty="0"/>
          </a:p>
        </p:txBody>
      </p:sp>
      <p:sp>
        <p:nvSpPr>
          <p:cNvPr id="244" name="Google Shape;244;p42"/>
          <p:cNvSpPr/>
          <p:nvPr/>
        </p:nvSpPr>
        <p:spPr>
          <a:xfrm>
            <a:off x="6189039" y="1568788"/>
            <a:ext cx="420815" cy="572711"/>
          </a:xfrm>
          <a:custGeom>
            <a:avLst/>
            <a:gdLst/>
            <a:ahLst/>
            <a:cxnLst/>
            <a:rect l="l" t="t" r="r" b="b"/>
            <a:pathLst>
              <a:path w="9835" h="13385" extrusionOk="0">
                <a:moveTo>
                  <a:pt x="2870" y="5191"/>
                </a:moveTo>
                <a:cubicBezTo>
                  <a:pt x="3687" y="5191"/>
                  <a:pt x="4098" y="5601"/>
                  <a:pt x="4098" y="6420"/>
                </a:cubicBezTo>
                <a:cubicBezTo>
                  <a:pt x="4098" y="7376"/>
                  <a:pt x="3687" y="7921"/>
                  <a:pt x="2870" y="7921"/>
                </a:cubicBezTo>
                <a:cubicBezTo>
                  <a:pt x="2050" y="7921"/>
                  <a:pt x="1778" y="7376"/>
                  <a:pt x="1778" y="6557"/>
                </a:cubicBezTo>
                <a:cubicBezTo>
                  <a:pt x="1778" y="6144"/>
                  <a:pt x="1778" y="5736"/>
                  <a:pt x="2050" y="5601"/>
                </a:cubicBezTo>
                <a:cubicBezTo>
                  <a:pt x="2186" y="5327"/>
                  <a:pt x="2460" y="5191"/>
                  <a:pt x="2870" y="5191"/>
                </a:cubicBezTo>
                <a:close/>
                <a:moveTo>
                  <a:pt x="7102" y="5190"/>
                </a:moveTo>
                <a:cubicBezTo>
                  <a:pt x="7512" y="5190"/>
                  <a:pt x="7784" y="5327"/>
                  <a:pt x="7922" y="5601"/>
                </a:cubicBezTo>
                <a:cubicBezTo>
                  <a:pt x="8194" y="5736"/>
                  <a:pt x="8194" y="6009"/>
                  <a:pt x="8194" y="6418"/>
                </a:cubicBezTo>
                <a:cubicBezTo>
                  <a:pt x="8194" y="7375"/>
                  <a:pt x="7784" y="7921"/>
                  <a:pt x="7102" y="7921"/>
                </a:cubicBezTo>
                <a:cubicBezTo>
                  <a:pt x="6283" y="7921"/>
                  <a:pt x="5874" y="7376"/>
                  <a:pt x="5874" y="6557"/>
                </a:cubicBezTo>
                <a:cubicBezTo>
                  <a:pt x="5874" y="5738"/>
                  <a:pt x="6283" y="5190"/>
                  <a:pt x="7102" y="5190"/>
                </a:cubicBezTo>
                <a:close/>
                <a:moveTo>
                  <a:pt x="4917" y="7649"/>
                </a:moveTo>
                <a:cubicBezTo>
                  <a:pt x="5053" y="7921"/>
                  <a:pt x="5327" y="8194"/>
                  <a:pt x="5464" y="8468"/>
                </a:cubicBezTo>
                <a:cubicBezTo>
                  <a:pt x="5737" y="8605"/>
                  <a:pt x="5737" y="8878"/>
                  <a:pt x="5737" y="9013"/>
                </a:cubicBezTo>
                <a:cubicBezTo>
                  <a:pt x="5737" y="9287"/>
                  <a:pt x="5599" y="9423"/>
                  <a:pt x="5327" y="9423"/>
                </a:cubicBezTo>
                <a:cubicBezTo>
                  <a:pt x="5190" y="9423"/>
                  <a:pt x="5053" y="9423"/>
                  <a:pt x="4917" y="9287"/>
                </a:cubicBezTo>
                <a:cubicBezTo>
                  <a:pt x="4780" y="9423"/>
                  <a:pt x="4780" y="9423"/>
                  <a:pt x="4645" y="9423"/>
                </a:cubicBezTo>
                <a:cubicBezTo>
                  <a:pt x="4510" y="9423"/>
                  <a:pt x="4372" y="9423"/>
                  <a:pt x="4235" y="9287"/>
                </a:cubicBezTo>
                <a:cubicBezTo>
                  <a:pt x="4098" y="9287"/>
                  <a:pt x="4098" y="9150"/>
                  <a:pt x="4098" y="9013"/>
                </a:cubicBezTo>
                <a:cubicBezTo>
                  <a:pt x="4098" y="8876"/>
                  <a:pt x="4235" y="8605"/>
                  <a:pt x="4372" y="8468"/>
                </a:cubicBezTo>
                <a:cubicBezTo>
                  <a:pt x="4645" y="8194"/>
                  <a:pt x="4780" y="7921"/>
                  <a:pt x="4917" y="7649"/>
                </a:cubicBezTo>
                <a:close/>
                <a:moveTo>
                  <a:pt x="4917" y="0"/>
                </a:moveTo>
                <a:cubicBezTo>
                  <a:pt x="3414" y="0"/>
                  <a:pt x="2323" y="412"/>
                  <a:pt x="1367" y="1229"/>
                </a:cubicBezTo>
                <a:cubicBezTo>
                  <a:pt x="547" y="1913"/>
                  <a:pt x="1" y="3005"/>
                  <a:pt x="1" y="4235"/>
                </a:cubicBezTo>
                <a:cubicBezTo>
                  <a:pt x="1" y="5327"/>
                  <a:pt x="138" y="6146"/>
                  <a:pt x="410" y="6557"/>
                </a:cubicBezTo>
                <a:cubicBezTo>
                  <a:pt x="822" y="7239"/>
                  <a:pt x="1094" y="7649"/>
                  <a:pt x="1094" y="7921"/>
                </a:cubicBezTo>
                <a:lnTo>
                  <a:pt x="1229" y="9013"/>
                </a:lnTo>
                <a:lnTo>
                  <a:pt x="3142" y="9969"/>
                </a:lnTo>
                <a:lnTo>
                  <a:pt x="3552" y="10790"/>
                </a:lnTo>
                <a:cubicBezTo>
                  <a:pt x="3689" y="10790"/>
                  <a:pt x="3826" y="10790"/>
                  <a:pt x="4098" y="10925"/>
                </a:cubicBezTo>
                <a:lnTo>
                  <a:pt x="4917" y="10925"/>
                </a:lnTo>
                <a:cubicBezTo>
                  <a:pt x="5601" y="10925"/>
                  <a:pt x="6011" y="10790"/>
                  <a:pt x="6420" y="10790"/>
                </a:cubicBezTo>
                <a:lnTo>
                  <a:pt x="6693" y="9969"/>
                </a:lnTo>
                <a:lnTo>
                  <a:pt x="8605" y="9013"/>
                </a:lnTo>
                <a:lnTo>
                  <a:pt x="8741" y="7921"/>
                </a:lnTo>
                <a:cubicBezTo>
                  <a:pt x="8878" y="7649"/>
                  <a:pt x="8878" y="7512"/>
                  <a:pt x="8878" y="7375"/>
                </a:cubicBezTo>
                <a:cubicBezTo>
                  <a:pt x="9560" y="6418"/>
                  <a:pt x="9834" y="5327"/>
                  <a:pt x="9834" y="4235"/>
                </a:cubicBezTo>
                <a:cubicBezTo>
                  <a:pt x="9834" y="3005"/>
                  <a:pt x="9425" y="1911"/>
                  <a:pt x="8468" y="1229"/>
                </a:cubicBezTo>
                <a:cubicBezTo>
                  <a:pt x="7512" y="412"/>
                  <a:pt x="6420" y="0"/>
                  <a:pt x="4917" y="0"/>
                </a:cubicBezTo>
                <a:close/>
                <a:moveTo>
                  <a:pt x="2732" y="10242"/>
                </a:moveTo>
                <a:lnTo>
                  <a:pt x="2186" y="10379"/>
                </a:lnTo>
                <a:lnTo>
                  <a:pt x="2595" y="11745"/>
                </a:lnTo>
                <a:lnTo>
                  <a:pt x="3414" y="12427"/>
                </a:lnTo>
                <a:cubicBezTo>
                  <a:pt x="3687" y="13110"/>
                  <a:pt x="4234" y="13385"/>
                  <a:pt x="4916" y="13385"/>
                </a:cubicBezTo>
                <a:cubicBezTo>
                  <a:pt x="5190" y="13385"/>
                  <a:pt x="5599" y="13246"/>
                  <a:pt x="5737" y="13110"/>
                </a:cubicBezTo>
                <a:cubicBezTo>
                  <a:pt x="6009" y="12973"/>
                  <a:pt x="6283" y="12701"/>
                  <a:pt x="6419" y="12427"/>
                </a:cubicBezTo>
                <a:lnTo>
                  <a:pt x="7238" y="11745"/>
                </a:lnTo>
                <a:lnTo>
                  <a:pt x="7649" y="10379"/>
                </a:lnTo>
                <a:lnTo>
                  <a:pt x="7102" y="10242"/>
                </a:lnTo>
                <a:cubicBezTo>
                  <a:pt x="6965" y="10379"/>
                  <a:pt x="6965" y="10514"/>
                  <a:pt x="6965" y="10514"/>
                </a:cubicBezTo>
                <a:cubicBezTo>
                  <a:pt x="6693" y="11063"/>
                  <a:pt x="6556" y="11335"/>
                  <a:pt x="6283" y="11470"/>
                </a:cubicBezTo>
                <a:cubicBezTo>
                  <a:pt x="6011" y="11743"/>
                  <a:pt x="5464" y="11743"/>
                  <a:pt x="4916" y="11743"/>
                </a:cubicBezTo>
                <a:cubicBezTo>
                  <a:pt x="4234" y="11743"/>
                  <a:pt x="3824" y="11743"/>
                  <a:pt x="3552" y="11470"/>
                </a:cubicBezTo>
                <a:cubicBezTo>
                  <a:pt x="3277" y="11335"/>
                  <a:pt x="3142" y="11063"/>
                  <a:pt x="2870" y="10514"/>
                </a:cubicBezTo>
                <a:cubicBezTo>
                  <a:pt x="2870" y="10514"/>
                  <a:pt x="2732" y="10379"/>
                  <a:pt x="2732" y="1024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 name="Google Shape;245;p42"/>
          <p:cNvGrpSpPr/>
          <p:nvPr/>
        </p:nvGrpSpPr>
        <p:grpSpPr>
          <a:xfrm>
            <a:off x="2538321" y="1579337"/>
            <a:ext cx="412455" cy="551338"/>
            <a:chOff x="5659056" y="3858345"/>
            <a:chExt cx="259798" cy="347278"/>
          </a:xfrm>
        </p:grpSpPr>
        <p:sp>
          <p:nvSpPr>
            <p:cNvPr id="246" name="Google Shape;246;p42"/>
            <p:cNvSpPr/>
            <p:nvPr/>
          </p:nvSpPr>
          <p:spPr>
            <a:xfrm>
              <a:off x="5659056" y="4063219"/>
              <a:ext cx="259798" cy="142404"/>
            </a:xfrm>
            <a:custGeom>
              <a:avLst/>
              <a:gdLst/>
              <a:ahLst/>
              <a:cxnLst/>
              <a:rect l="l" t="t" r="r" b="b"/>
              <a:pathLst>
                <a:path w="9640" h="5284" extrusionOk="0">
                  <a:moveTo>
                    <a:pt x="1031" y="0"/>
                  </a:moveTo>
                  <a:cubicBezTo>
                    <a:pt x="920" y="0"/>
                    <a:pt x="809" y="27"/>
                    <a:pt x="710" y="77"/>
                  </a:cubicBezTo>
                  <a:cubicBezTo>
                    <a:pt x="521" y="205"/>
                    <a:pt x="425" y="365"/>
                    <a:pt x="425" y="554"/>
                  </a:cubicBezTo>
                  <a:cubicBezTo>
                    <a:pt x="425" y="735"/>
                    <a:pt x="521" y="920"/>
                    <a:pt x="710" y="1109"/>
                  </a:cubicBezTo>
                  <a:cubicBezTo>
                    <a:pt x="236" y="1134"/>
                    <a:pt x="0" y="1328"/>
                    <a:pt x="0" y="1687"/>
                  </a:cubicBezTo>
                  <a:cubicBezTo>
                    <a:pt x="0" y="1753"/>
                    <a:pt x="9" y="1819"/>
                    <a:pt x="26" y="1882"/>
                  </a:cubicBezTo>
                  <a:cubicBezTo>
                    <a:pt x="122" y="2165"/>
                    <a:pt x="302" y="2307"/>
                    <a:pt x="568" y="2307"/>
                  </a:cubicBezTo>
                  <a:cubicBezTo>
                    <a:pt x="816" y="2307"/>
                    <a:pt x="1087" y="2212"/>
                    <a:pt x="1380" y="2022"/>
                  </a:cubicBezTo>
                  <a:lnTo>
                    <a:pt x="3131" y="2654"/>
                  </a:lnTo>
                  <a:lnTo>
                    <a:pt x="1404" y="3272"/>
                  </a:lnTo>
                  <a:cubicBezTo>
                    <a:pt x="1104" y="3058"/>
                    <a:pt x="838" y="2951"/>
                    <a:pt x="606" y="2951"/>
                  </a:cubicBezTo>
                  <a:cubicBezTo>
                    <a:pt x="332" y="2951"/>
                    <a:pt x="139" y="3093"/>
                    <a:pt x="26" y="3376"/>
                  </a:cubicBezTo>
                  <a:cubicBezTo>
                    <a:pt x="9" y="3439"/>
                    <a:pt x="0" y="3504"/>
                    <a:pt x="0" y="3569"/>
                  </a:cubicBezTo>
                  <a:cubicBezTo>
                    <a:pt x="0" y="3930"/>
                    <a:pt x="236" y="4122"/>
                    <a:pt x="710" y="4148"/>
                  </a:cubicBezTo>
                  <a:cubicBezTo>
                    <a:pt x="521" y="4338"/>
                    <a:pt x="425" y="4523"/>
                    <a:pt x="425" y="4704"/>
                  </a:cubicBezTo>
                  <a:cubicBezTo>
                    <a:pt x="425" y="4891"/>
                    <a:pt x="521" y="5051"/>
                    <a:pt x="710" y="5181"/>
                  </a:cubicBezTo>
                  <a:cubicBezTo>
                    <a:pt x="830" y="5250"/>
                    <a:pt x="946" y="5283"/>
                    <a:pt x="1057" y="5283"/>
                  </a:cubicBezTo>
                  <a:cubicBezTo>
                    <a:pt x="1408" y="5283"/>
                    <a:pt x="1661" y="4983"/>
                    <a:pt x="1817" y="4381"/>
                  </a:cubicBezTo>
                  <a:lnTo>
                    <a:pt x="4818" y="3286"/>
                  </a:lnTo>
                  <a:lnTo>
                    <a:pt x="7820" y="4381"/>
                  </a:lnTo>
                  <a:cubicBezTo>
                    <a:pt x="7975" y="4983"/>
                    <a:pt x="8233" y="5283"/>
                    <a:pt x="8593" y="5283"/>
                  </a:cubicBezTo>
                  <a:cubicBezTo>
                    <a:pt x="8697" y="5283"/>
                    <a:pt x="8808" y="5250"/>
                    <a:pt x="8929" y="5181"/>
                  </a:cubicBezTo>
                  <a:cubicBezTo>
                    <a:pt x="9125" y="5051"/>
                    <a:pt x="9224" y="4893"/>
                    <a:pt x="9224" y="4704"/>
                  </a:cubicBezTo>
                  <a:cubicBezTo>
                    <a:pt x="9224" y="4523"/>
                    <a:pt x="9131" y="4338"/>
                    <a:pt x="8942" y="4148"/>
                  </a:cubicBezTo>
                  <a:cubicBezTo>
                    <a:pt x="9405" y="4124"/>
                    <a:pt x="9637" y="3930"/>
                    <a:pt x="9637" y="3569"/>
                  </a:cubicBezTo>
                  <a:cubicBezTo>
                    <a:pt x="9637" y="3504"/>
                    <a:pt x="9631" y="3439"/>
                    <a:pt x="9613" y="3376"/>
                  </a:cubicBezTo>
                  <a:cubicBezTo>
                    <a:pt x="9511" y="3093"/>
                    <a:pt x="9322" y="2951"/>
                    <a:pt x="9046" y="2951"/>
                  </a:cubicBezTo>
                  <a:cubicBezTo>
                    <a:pt x="8815" y="2951"/>
                    <a:pt x="8544" y="3062"/>
                    <a:pt x="8235" y="3286"/>
                  </a:cubicBezTo>
                  <a:lnTo>
                    <a:pt x="6520" y="2654"/>
                  </a:lnTo>
                  <a:lnTo>
                    <a:pt x="8261" y="2022"/>
                  </a:lnTo>
                  <a:cubicBezTo>
                    <a:pt x="8553" y="2212"/>
                    <a:pt x="8823" y="2307"/>
                    <a:pt x="9073" y="2307"/>
                  </a:cubicBezTo>
                  <a:cubicBezTo>
                    <a:pt x="9348" y="2307"/>
                    <a:pt x="9528" y="2165"/>
                    <a:pt x="9613" y="1882"/>
                  </a:cubicBezTo>
                  <a:cubicBezTo>
                    <a:pt x="9631" y="1819"/>
                    <a:pt x="9639" y="1753"/>
                    <a:pt x="9639" y="1687"/>
                  </a:cubicBezTo>
                  <a:cubicBezTo>
                    <a:pt x="9639" y="1328"/>
                    <a:pt x="9407" y="1136"/>
                    <a:pt x="8943" y="1109"/>
                  </a:cubicBezTo>
                  <a:cubicBezTo>
                    <a:pt x="9132" y="920"/>
                    <a:pt x="9228" y="735"/>
                    <a:pt x="9228" y="554"/>
                  </a:cubicBezTo>
                  <a:cubicBezTo>
                    <a:pt x="9228" y="365"/>
                    <a:pt x="9127" y="207"/>
                    <a:pt x="8931" y="77"/>
                  </a:cubicBezTo>
                  <a:cubicBezTo>
                    <a:pt x="8830" y="27"/>
                    <a:pt x="8721" y="0"/>
                    <a:pt x="8608" y="0"/>
                  </a:cubicBezTo>
                  <a:cubicBezTo>
                    <a:pt x="8230" y="0"/>
                    <a:pt x="7973" y="304"/>
                    <a:pt x="7836" y="915"/>
                  </a:cubicBezTo>
                  <a:lnTo>
                    <a:pt x="4820" y="2036"/>
                  </a:lnTo>
                  <a:lnTo>
                    <a:pt x="1805" y="941"/>
                  </a:lnTo>
                  <a:cubicBezTo>
                    <a:pt x="1666" y="313"/>
                    <a:pt x="1409" y="0"/>
                    <a:pt x="10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2"/>
            <p:cNvSpPr/>
            <p:nvPr/>
          </p:nvSpPr>
          <p:spPr>
            <a:xfrm>
              <a:off x="5659784" y="3858345"/>
              <a:ext cx="258693" cy="231986"/>
            </a:xfrm>
            <a:custGeom>
              <a:avLst/>
              <a:gdLst/>
              <a:ahLst/>
              <a:cxnLst/>
              <a:rect l="l" t="t" r="r" b="b"/>
              <a:pathLst>
                <a:path w="9599" h="8608" extrusionOk="0">
                  <a:moveTo>
                    <a:pt x="2757" y="2514"/>
                  </a:moveTo>
                  <a:cubicBezTo>
                    <a:pt x="3118" y="2514"/>
                    <a:pt x="3427" y="2662"/>
                    <a:pt x="3684" y="2958"/>
                  </a:cubicBezTo>
                  <a:cubicBezTo>
                    <a:pt x="3942" y="3253"/>
                    <a:pt x="4071" y="3613"/>
                    <a:pt x="4071" y="4033"/>
                  </a:cubicBezTo>
                  <a:cubicBezTo>
                    <a:pt x="4071" y="4454"/>
                    <a:pt x="3942" y="4812"/>
                    <a:pt x="3685" y="5109"/>
                  </a:cubicBezTo>
                  <a:cubicBezTo>
                    <a:pt x="3430" y="5404"/>
                    <a:pt x="3121" y="5553"/>
                    <a:pt x="2763" y="5553"/>
                  </a:cubicBezTo>
                  <a:cubicBezTo>
                    <a:pt x="2761" y="5553"/>
                    <a:pt x="2759" y="5553"/>
                    <a:pt x="2757" y="5553"/>
                  </a:cubicBezTo>
                  <a:cubicBezTo>
                    <a:pt x="2398" y="5553"/>
                    <a:pt x="2089" y="5405"/>
                    <a:pt x="1830" y="5109"/>
                  </a:cubicBezTo>
                  <a:cubicBezTo>
                    <a:pt x="1573" y="4814"/>
                    <a:pt x="1443" y="4454"/>
                    <a:pt x="1443" y="4033"/>
                  </a:cubicBezTo>
                  <a:cubicBezTo>
                    <a:pt x="1443" y="3613"/>
                    <a:pt x="1572" y="3253"/>
                    <a:pt x="1830" y="2958"/>
                  </a:cubicBezTo>
                  <a:lnTo>
                    <a:pt x="1828" y="2958"/>
                  </a:lnTo>
                  <a:cubicBezTo>
                    <a:pt x="2087" y="2662"/>
                    <a:pt x="2396" y="2514"/>
                    <a:pt x="2757" y="2514"/>
                  </a:cubicBezTo>
                  <a:close/>
                  <a:moveTo>
                    <a:pt x="6712" y="2514"/>
                  </a:moveTo>
                  <a:cubicBezTo>
                    <a:pt x="7082" y="2514"/>
                    <a:pt x="7394" y="2662"/>
                    <a:pt x="7648" y="2958"/>
                  </a:cubicBezTo>
                  <a:cubicBezTo>
                    <a:pt x="7901" y="3253"/>
                    <a:pt x="8028" y="3613"/>
                    <a:pt x="8028" y="4033"/>
                  </a:cubicBezTo>
                  <a:cubicBezTo>
                    <a:pt x="8028" y="4454"/>
                    <a:pt x="7901" y="4814"/>
                    <a:pt x="7648" y="5109"/>
                  </a:cubicBezTo>
                  <a:cubicBezTo>
                    <a:pt x="7394" y="5405"/>
                    <a:pt x="7082" y="5555"/>
                    <a:pt x="6712" y="5555"/>
                  </a:cubicBezTo>
                  <a:cubicBezTo>
                    <a:pt x="6353" y="5555"/>
                    <a:pt x="6046" y="5407"/>
                    <a:pt x="5792" y="5110"/>
                  </a:cubicBezTo>
                  <a:cubicBezTo>
                    <a:pt x="5539" y="4814"/>
                    <a:pt x="5412" y="4456"/>
                    <a:pt x="5412" y="4034"/>
                  </a:cubicBezTo>
                  <a:cubicBezTo>
                    <a:pt x="5412" y="3613"/>
                    <a:pt x="5539" y="3255"/>
                    <a:pt x="5792" y="2958"/>
                  </a:cubicBezTo>
                  <a:cubicBezTo>
                    <a:pt x="6046" y="2662"/>
                    <a:pt x="6353" y="2514"/>
                    <a:pt x="6712" y="2514"/>
                  </a:cubicBezTo>
                  <a:close/>
                  <a:moveTo>
                    <a:pt x="4793" y="5669"/>
                  </a:moveTo>
                  <a:cubicBezTo>
                    <a:pt x="4912" y="5669"/>
                    <a:pt x="5025" y="5759"/>
                    <a:pt x="5133" y="5938"/>
                  </a:cubicBezTo>
                  <a:cubicBezTo>
                    <a:pt x="5240" y="6117"/>
                    <a:pt x="5294" y="6285"/>
                    <a:pt x="5294" y="6447"/>
                  </a:cubicBezTo>
                  <a:cubicBezTo>
                    <a:pt x="5294" y="6693"/>
                    <a:pt x="5131" y="6816"/>
                    <a:pt x="4805" y="6816"/>
                  </a:cubicBezTo>
                  <a:cubicBezTo>
                    <a:pt x="4590" y="6816"/>
                    <a:pt x="4432" y="6761"/>
                    <a:pt x="4328" y="6651"/>
                  </a:cubicBezTo>
                  <a:cubicBezTo>
                    <a:pt x="4267" y="6580"/>
                    <a:pt x="4234" y="6488"/>
                    <a:pt x="4237" y="6395"/>
                  </a:cubicBezTo>
                  <a:cubicBezTo>
                    <a:pt x="4237" y="6235"/>
                    <a:pt x="4300" y="6074"/>
                    <a:pt x="4425" y="5910"/>
                  </a:cubicBezTo>
                  <a:cubicBezTo>
                    <a:pt x="4550" y="5751"/>
                    <a:pt x="4671" y="5669"/>
                    <a:pt x="4793" y="5669"/>
                  </a:cubicBezTo>
                  <a:close/>
                  <a:moveTo>
                    <a:pt x="4793" y="1"/>
                  </a:moveTo>
                  <a:cubicBezTo>
                    <a:pt x="3521" y="1"/>
                    <a:pt x="2443" y="379"/>
                    <a:pt x="1559" y="1134"/>
                  </a:cubicBezTo>
                  <a:cubicBezTo>
                    <a:pt x="718" y="1856"/>
                    <a:pt x="216" y="2767"/>
                    <a:pt x="53" y="3866"/>
                  </a:cubicBezTo>
                  <a:cubicBezTo>
                    <a:pt x="18" y="4036"/>
                    <a:pt x="1" y="4208"/>
                    <a:pt x="1" y="4381"/>
                  </a:cubicBezTo>
                  <a:cubicBezTo>
                    <a:pt x="1" y="5103"/>
                    <a:pt x="237" y="5735"/>
                    <a:pt x="709" y="6275"/>
                  </a:cubicBezTo>
                  <a:cubicBezTo>
                    <a:pt x="1181" y="6816"/>
                    <a:pt x="1848" y="7212"/>
                    <a:pt x="2707" y="7460"/>
                  </a:cubicBezTo>
                  <a:lnTo>
                    <a:pt x="2707" y="7655"/>
                  </a:lnTo>
                  <a:cubicBezTo>
                    <a:pt x="2707" y="7894"/>
                    <a:pt x="2788" y="8097"/>
                    <a:pt x="2951" y="8259"/>
                  </a:cubicBezTo>
                  <a:cubicBezTo>
                    <a:pt x="3114" y="8422"/>
                    <a:pt x="3316" y="8512"/>
                    <a:pt x="3557" y="8531"/>
                  </a:cubicBezTo>
                  <a:cubicBezTo>
                    <a:pt x="3592" y="8533"/>
                    <a:pt x="3627" y="8535"/>
                    <a:pt x="3660" y="8535"/>
                  </a:cubicBezTo>
                  <a:cubicBezTo>
                    <a:pt x="3857" y="8535"/>
                    <a:pt x="4008" y="8490"/>
                    <a:pt x="4111" y="8401"/>
                  </a:cubicBezTo>
                  <a:cubicBezTo>
                    <a:pt x="4291" y="8535"/>
                    <a:pt x="4510" y="8607"/>
                    <a:pt x="4734" y="8607"/>
                  </a:cubicBezTo>
                  <a:cubicBezTo>
                    <a:pt x="4737" y="8607"/>
                    <a:pt x="4740" y="8607"/>
                    <a:pt x="4742" y="8607"/>
                  </a:cubicBezTo>
                  <a:cubicBezTo>
                    <a:pt x="4954" y="8607"/>
                    <a:pt x="5162" y="8540"/>
                    <a:pt x="5334" y="8415"/>
                  </a:cubicBezTo>
                  <a:cubicBezTo>
                    <a:pt x="5436" y="8494"/>
                    <a:pt x="5578" y="8535"/>
                    <a:pt x="5761" y="8535"/>
                  </a:cubicBezTo>
                  <a:cubicBezTo>
                    <a:pt x="5794" y="8535"/>
                    <a:pt x="5828" y="8534"/>
                    <a:pt x="5863" y="8531"/>
                  </a:cubicBezTo>
                  <a:cubicBezTo>
                    <a:pt x="6103" y="8505"/>
                    <a:pt x="6304" y="8413"/>
                    <a:pt x="6467" y="8253"/>
                  </a:cubicBezTo>
                  <a:cubicBezTo>
                    <a:pt x="6631" y="8094"/>
                    <a:pt x="6712" y="7894"/>
                    <a:pt x="6712" y="7655"/>
                  </a:cubicBezTo>
                  <a:lnTo>
                    <a:pt x="6712" y="7512"/>
                  </a:lnTo>
                  <a:cubicBezTo>
                    <a:pt x="7641" y="7273"/>
                    <a:pt x="8357" y="6868"/>
                    <a:pt x="8864" y="6301"/>
                  </a:cubicBezTo>
                  <a:cubicBezTo>
                    <a:pt x="9354" y="5759"/>
                    <a:pt x="9598" y="5121"/>
                    <a:pt x="9598" y="4381"/>
                  </a:cubicBezTo>
                  <a:cubicBezTo>
                    <a:pt x="9598" y="4208"/>
                    <a:pt x="9581" y="4036"/>
                    <a:pt x="9548" y="3866"/>
                  </a:cubicBezTo>
                  <a:cubicBezTo>
                    <a:pt x="9376" y="2767"/>
                    <a:pt x="8869" y="1860"/>
                    <a:pt x="8028" y="1148"/>
                  </a:cubicBezTo>
                  <a:cubicBezTo>
                    <a:pt x="7143" y="383"/>
                    <a:pt x="6065" y="1"/>
                    <a:pt x="47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52"/>
          <p:cNvSpPr txBox="1">
            <a:spLocks noGrp="1"/>
          </p:cNvSpPr>
          <p:nvPr>
            <p:ph type="title"/>
          </p:nvPr>
        </p:nvSpPr>
        <p:spPr>
          <a:xfrm>
            <a:off x="1388100" y="1933125"/>
            <a:ext cx="6367800" cy="127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D" dirty="0"/>
              <a:t>SYSTEM ARCHITECTURE</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B8E2E6">
            <a:alpha val="15000"/>
          </a:srgbClr>
        </a:solidFill>
        <a:effectLst/>
      </p:bgPr>
    </p:bg>
    <p:spTree>
      <p:nvGrpSpPr>
        <p:cNvPr id="1" name="Shape 335"/>
        <p:cNvGrpSpPr/>
        <p:nvPr/>
      </p:nvGrpSpPr>
      <p:grpSpPr>
        <a:xfrm>
          <a:off x="0" y="0"/>
          <a:ext cx="0" cy="0"/>
          <a:chOff x="0" y="0"/>
          <a:chExt cx="0" cy="0"/>
        </a:xfrm>
      </p:grpSpPr>
      <p:sp>
        <p:nvSpPr>
          <p:cNvPr id="3" name="Google Shape;199;p38">
            <a:extLst>
              <a:ext uri="{FF2B5EF4-FFF2-40B4-BE49-F238E27FC236}">
                <a16:creationId xmlns:a16="http://schemas.microsoft.com/office/drawing/2014/main" id="{FCB72AE2-5F95-433A-81B6-4E3909BA1D74}"/>
              </a:ext>
            </a:extLst>
          </p:cNvPr>
          <p:cNvSpPr txBox="1">
            <a:spLocks noGrp="1"/>
          </p:cNvSpPr>
          <p:nvPr>
            <p:ph type="title"/>
          </p:nvPr>
        </p:nvSpPr>
        <p:spPr>
          <a:xfrm>
            <a:off x="5239841" y="2036205"/>
            <a:ext cx="2507088" cy="107109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D" sz="3200" dirty="0">
                <a:solidFill>
                  <a:schemeClr val="bg2">
                    <a:lumMod val="50000"/>
                  </a:schemeClr>
                </a:solidFill>
              </a:rPr>
              <a:t>MOODME ARCHITECTURE</a:t>
            </a:r>
          </a:p>
        </p:txBody>
      </p:sp>
      <p:pic>
        <p:nvPicPr>
          <p:cNvPr id="2" name="Picture 1">
            <a:extLst>
              <a:ext uri="{FF2B5EF4-FFF2-40B4-BE49-F238E27FC236}">
                <a16:creationId xmlns:a16="http://schemas.microsoft.com/office/drawing/2014/main" id="{72E3B28B-468C-FC74-D8A1-350FF5D454CA}"/>
              </a:ext>
            </a:extLst>
          </p:cNvPr>
          <p:cNvPicPr>
            <a:picLocks noChangeAspect="1"/>
          </p:cNvPicPr>
          <p:nvPr/>
        </p:nvPicPr>
        <p:blipFill>
          <a:blip r:embed="rId3"/>
          <a:stretch>
            <a:fillRect/>
          </a:stretch>
        </p:blipFill>
        <p:spPr>
          <a:xfrm>
            <a:off x="1704141" y="610800"/>
            <a:ext cx="3596952" cy="362743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 name="Title 2">
            <a:extLst>
              <a:ext uri="{FF2B5EF4-FFF2-40B4-BE49-F238E27FC236}">
                <a16:creationId xmlns:a16="http://schemas.microsoft.com/office/drawing/2014/main" id="{62001EE3-8D3F-4AED-8215-1C3609EC47B8}"/>
              </a:ext>
            </a:extLst>
          </p:cNvPr>
          <p:cNvSpPr>
            <a:spLocks noGrp="1"/>
          </p:cNvSpPr>
          <p:nvPr>
            <p:ph type="title"/>
          </p:nvPr>
        </p:nvSpPr>
        <p:spPr>
          <a:xfrm>
            <a:off x="0" y="4310844"/>
            <a:ext cx="9144000" cy="646177"/>
          </a:xfrm>
        </p:spPr>
        <p:txBody>
          <a:bodyPr/>
          <a:lstStyle/>
          <a:p>
            <a:pPr algn="ctr"/>
            <a:r>
              <a:rPr lang="en-US" sz="2800" dirty="0"/>
              <a:t>detection of player facial emotion</a:t>
            </a:r>
            <a:endParaRPr lang="en-ID" sz="2800" dirty="0"/>
          </a:p>
        </p:txBody>
      </p:sp>
      <p:pic>
        <p:nvPicPr>
          <p:cNvPr id="4" name="Picture 3">
            <a:extLst>
              <a:ext uri="{FF2B5EF4-FFF2-40B4-BE49-F238E27FC236}">
                <a16:creationId xmlns:a16="http://schemas.microsoft.com/office/drawing/2014/main" id="{D647622E-6CB4-4653-9CE5-627FDC47371C}"/>
              </a:ext>
            </a:extLst>
          </p:cNvPr>
          <p:cNvPicPr>
            <a:picLocks noChangeAspect="1"/>
          </p:cNvPicPr>
          <p:nvPr/>
        </p:nvPicPr>
        <p:blipFill>
          <a:blip r:embed="rId3"/>
          <a:stretch>
            <a:fillRect/>
          </a:stretch>
        </p:blipFill>
        <p:spPr>
          <a:xfrm>
            <a:off x="1325398" y="750851"/>
            <a:ext cx="6493203" cy="364179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B8E2E6">
            <a:alpha val="15000"/>
          </a:srgbClr>
        </a:solidFill>
        <a:effectLst/>
      </p:bgPr>
    </p:bg>
    <p:spTree>
      <p:nvGrpSpPr>
        <p:cNvPr id="1" name="Shape 335"/>
        <p:cNvGrpSpPr/>
        <p:nvPr/>
      </p:nvGrpSpPr>
      <p:grpSpPr>
        <a:xfrm>
          <a:off x="0" y="0"/>
          <a:ext cx="0" cy="0"/>
          <a:chOff x="0" y="0"/>
          <a:chExt cx="0" cy="0"/>
        </a:xfrm>
      </p:grpSpPr>
      <p:sp>
        <p:nvSpPr>
          <p:cNvPr id="3" name="Google Shape;199;p38">
            <a:extLst>
              <a:ext uri="{FF2B5EF4-FFF2-40B4-BE49-F238E27FC236}">
                <a16:creationId xmlns:a16="http://schemas.microsoft.com/office/drawing/2014/main" id="{FCB72AE2-5F95-433A-81B6-4E3909BA1D74}"/>
              </a:ext>
            </a:extLst>
          </p:cNvPr>
          <p:cNvSpPr txBox="1">
            <a:spLocks noGrp="1"/>
          </p:cNvSpPr>
          <p:nvPr>
            <p:ph type="title"/>
          </p:nvPr>
        </p:nvSpPr>
        <p:spPr>
          <a:xfrm>
            <a:off x="1320290" y="239050"/>
            <a:ext cx="6380169" cy="63398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D" sz="2800" dirty="0">
                <a:solidFill>
                  <a:schemeClr val="bg2">
                    <a:lumMod val="50000"/>
                  </a:schemeClr>
                </a:solidFill>
              </a:rPr>
              <a:t>FLOW OF DYNAMIC OBSTACLE ADJUSTER</a:t>
            </a:r>
            <a:endParaRPr sz="3600" dirty="0">
              <a:solidFill>
                <a:schemeClr val="bg2">
                  <a:lumMod val="50000"/>
                </a:schemeClr>
              </a:solidFill>
            </a:endParaRPr>
          </a:p>
        </p:txBody>
      </p:sp>
      <p:pic>
        <p:nvPicPr>
          <p:cNvPr id="2" name="Picture 1">
            <a:extLst>
              <a:ext uri="{FF2B5EF4-FFF2-40B4-BE49-F238E27FC236}">
                <a16:creationId xmlns:a16="http://schemas.microsoft.com/office/drawing/2014/main" id="{71FB5A02-CBDE-799E-0EE4-D5B38BF38529}"/>
              </a:ext>
            </a:extLst>
          </p:cNvPr>
          <p:cNvPicPr>
            <a:picLocks noChangeAspect="1"/>
          </p:cNvPicPr>
          <p:nvPr/>
        </p:nvPicPr>
        <p:blipFill rotWithShape="1">
          <a:blip r:embed="rId3">
            <a:extLst>
              <a:ext uri="{28A0092B-C50C-407E-A947-70E740481C1C}">
                <a14:useLocalDpi xmlns:a14="http://schemas.microsoft.com/office/drawing/2010/main" val="0"/>
              </a:ext>
            </a:extLst>
          </a:blip>
          <a:srcRect t="-1" b="-1027"/>
          <a:stretch/>
        </p:blipFill>
        <p:spPr bwMode="auto">
          <a:xfrm>
            <a:off x="2321465" y="807461"/>
            <a:ext cx="4156825" cy="4096989"/>
          </a:xfrm>
          <a:prstGeom prst="rect">
            <a:avLst/>
          </a:prstGeom>
          <a:noFill/>
          <a:ln w="3175">
            <a:solidFill>
              <a:schemeClr val="bg1">
                <a:lumMod val="85000"/>
              </a:schemeClr>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7360787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B8E2E6">
            <a:alpha val="15000"/>
          </a:srgbClr>
        </a:solidFill>
        <a:effectLst/>
      </p:bgPr>
    </p:bg>
    <p:spTree>
      <p:nvGrpSpPr>
        <p:cNvPr id="1" name="Shape 335"/>
        <p:cNvGrpSpPr/>
        <p:nvPr/>
      </p:nvGrpSpPr>
      <p:grpSpPr>
        <a:xfrm>
          <a:off x="0" y="0"/>
          <a:ext cx="0" cy="0"/>
          <a:chOff x="0" y="0"/>
          <a:chExt cx="0" cy="0"/>
        </a:xfrm>
      </p:grpSpPr>
      <p:sp>
        <p:nvSpPr>
          <p:cNvPr id="3" name="Google Shape;199;p38">
            <a:extLst>
              <a:ext uri="{FF2B5EF4-FFF2-40B4-BE49-F238E27FC236}">
                <a16:creationId xmlns:a16="http://schemas.microsoft.com/office/drawing/2014/main" id="{FCB72AE2-5F95-433A-81B6-4E3909BA1D74}"/>
              </a:ext>
            </a:extLst>
          </p:cNvPr>
          <p:cNvSpPr txBox="1">
            <a:spLocks noGrp="1"/>
          </p:cNvSpPr>
          <p:nvPr>
            <p:ph type="title"/>
          </p:nvPr>
        </p:nvSpPr>
        <p:spPr>
          <a:xfrm>
            <a:off x="1320290" y="239050"/>
            <a:ext cx="6380169" cy="63398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D" sz="2800" dirty="0">
                <a:solidFill>
                  <a:schemeClr val="bg2">
                    <a:lumMod val="50000"/>
                  </a:schemeClr>
                </a:solidFill>
              </a:rPr>
              <a:t>LOGGING SYSTEM</a:t>
            </a:r>
            <a:endParaRPr sz="3600" dirty="0">
              <a:solidFill>
                <a:schemeClr val="bg2">
                  <a:lumMod val="50000"/>
                </a:schemeClr>
              </a:solidFill>
            </a:endParaRPr>
          </a:p>
        </p:txBody>
      </p:sp>
      <p:pic>
        <p:nvPicPr>
          <p:cNvPr id="2" name="Picture 1">
            <a:extLst>
              <a:ext uri="{FF2B5EF4-FFF2-40B4-BE49-F238E27FC236}">
                <a16:creationId xmlns:a16="http://schemas.microsoft.com/office/drawing/2014/main" id="{AAF382A8-587D-1D6C-84FE-C9818E54AC7E}"/>
              </a:ext>
            </a:extLst>
          </p:cNvPr>
          <p:cNvPicPr>
            <a:picLocks noChangeAspect="1"/>
          </p:cNvPicPr>
          <p:nvPr/>
        </p:nvPicPr>
        <p:blipFill rotWithShape="1">
          <a:blip r:embed="rId3">
            <a:extLst>
              <a:ext uri="{28A0092B-C50C-407E-A947-70E740481C1C}">
                <a14:useLocalDpi xmlns:a14="http://schemas.microsoft.com/office/drawing/2010/main" val="0"/>
              </a:ext>
            </a:extLst>
          </a:blip>
          <a:srcRect t="-965" b="-1425"/>
          <a:stretch/>
        </p:blipFill>
        <p:spPr bwMode="auto">
          <a:xfrm>
            <a:off x="2743199" y="782664"/>
            <a:ext cx="3531365" cy="4121786"/>
          </a:xfrm>
          <a:prstGeom prst="rect">
            <a:avLst/>
          </a:prstGeom>
          <a:noFill/>
          <a:ln w="3175" cap="flat" cmpd="sng" algn="ctr">
            <a:solidFill>
              <a:sysClr val="window" lastClr="FFFFFF">
                <a:lumMod val="85000"/>
              </a:sysClr>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670382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54"/>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p>
            <a:r>
              <a:rPr lang="en-US" sz="4000" dirty="0"/>
              <a:t>PARAMETER CHANGE SIMULATION</a:t>
            </a:r>
            <a:endParaRPr lang="en-US" dirty="0"/>
          </a:p>
        </p:txBody>
      </p:sp>
      <p:sp>
        <p:nvSpPr>
          <p:cNvPr id="5" name="Google Shape;407;p51">
            <a:extLst>
              <a:ext uri="{FF2B5EF4-FFF2-40B4-BE49-F238E27FC236}">
                <a16:creationId xmlns:a16="http://schemas.microsoft.com/office/drawing/2014/main" id="{EA1D5520-731B-42F7-8FAD-3A4DDCD22922}"/>
              </a:ext>
            </a:extLst>
          </p:cNvPr>
          <p:cNvSpPr/>
          <p:nvPr/>
        </p:nvSpPr>
        <p:spPr>
          <a:xfrm>
            <a:off x="1136570" y="2107177"/>
            <a:ext cx="298903" cy="613359"/>
          </a:xfrm>
          <a:custGeom>
            <a:avLst/>
            <a:gdLst/>
            <a:ahLst/>
            <a:cxnLst/>
            <a:rect l="l" t="t" r="r" b="b"/>
            <a:pathLst>
              <a:path w="6784" h="13921" extrusionOk="0">
                <a:moveTo>
                  <a:pt x="4006" y="893"/>
                </a:moveTo>
                <a:cubicBezTo>
                  <a:pt x="4099" y="893"/>
                  <a:pt x="4188" y="933"/>
                  <a:pt x="4253" y="1001"/>
                </a:cubicBezTo>
                <a:cubicBezTo>
                  <a:pt x="4321" y="1068"/>
                  <a:pt x="4357" y="1160"/>
                  <a:pt x="4357" y="1256"/>
                </a:cubicBezTo>
                <a:cubicBezTo>
                  <a:pt x="4359" y="1351"/>
                  <a:pt x="4321" y="1443"/>
                  <a:pt x="4251" y="1507"/>
                </a:cubicBezTo>
                <a:cubicBezTo>
                  <a:pt x="4179" y="1575"/>
                  <a:pt x="4086" y="1609"/>
                  <a:pt x="3994" y="1609"/>
                </a:cubicBezTo>
                <a:cubicBezTo>
                  <a:pt x="3901" y="1609"/>
                  <a:pt x="3809" y="1574"/>
                  <a:pt x="3738" y="1506"/>
                </a:cubicBezTo>
                <a:cubicBezTo>
                  <a:pt x="3668" y="1440"/>
                  <a:pt x="3630" y="1349"/>
                  <a:pt x="3632" y="1256"/>
                </a:cubicBezTo>
                <a:cubicBezTo>
                  <a:pt x="3630" y="1159"/>
                  <a:pt x="3670" y="1067"/>
                  <a:pt x="3739" y="1001"/>
                </a:cubicBezTo>
                <a:cubicBezTo>
                  <a:pt x="3806" y="933"/>
                  <a:pt x="3897" y="893"/>
                  <a:pt x="3993" y="893"/>
                </a:cubicBezTo>
                <a:cubicBezTo>
                  <a:pt x="3995" y="893"/>
                  <a:pt x="3998" y="893"/>
                  <a:pt x="4000" y="893"/>
                </a:cubicBezTo>
                <a:cubicBezTo>
                  <a:pt x="4002" y="893"/>
                  <a:pt x="4004" y="893"/>
                  <a:pt x="4006" y="893"/>
                </a:cubicBezTo>
                <a:close/>
                <a:moveTo>
                  <a:pt x="2713" y="898"/>
                </a:moveTo>
                <a:cubicBezTo>
                  <a:pt x="2715" y="898"/>
                  <a:pt x="2717" y="898"/>
                  <a:pt x="2719" y="898"/>
                </a:cubicBezTo>
                <a:cubicBezTo>
                  <a:pt x="2920" y="898"/>
                  <a:pt x="3085" y="1063"/>
                  <a:pt x="3085" y="1266"/>
                </a:cubicBezTo>
                <a:cubicBezTo>
                  <a:pt x="3087" y="1360"/>
                  <a:pt x="3049" y="1450"/>
                  <a:pt x="2977" y="1513"/>
                </a:cubicBezTo>
                <a:cubicBezTo>
                  <a:pt x="2910" y="1577"/>
                  <a:pt x="2818" y="1613"/>
                  <a:pt x="2725" y="1613"/>
                </a:cubicBezTo>
                <a:cubicBezTo>
                  <a:pt x="2723" y="1613"/>
                  <a:pt x="2721" y="1613"/>
                  <a:pt x="2719" y="1613"/>
                </a:cubicBezTo>
                <a:cubicBezTo>
                  <a:pt x="2717" y="1613"/>
                  <a:pt x="2714" y="1613"/>
                  <a:pt x="2712" y="1613"/>
                </a:cubicBezTo>
                <a:cubicBezTo>
                  <a:pt x="2619" y="1613"/>
                  <a:pt x="2532" y="1577"/>
                  <a:pt x="2465" y="1513"/>
                </a:cubicBezTo>
                <a:cubicBezTo>
                  <a:pt x="2398" y="1448"/>
                  <a:pt x="2358" y="1358"/>
                  <a:pt x="2360" y="1266"/>
                </a:cubicBezTo>
                <a:cubicBezTo>
                  <a:pt x="2360" y="1169"/>
                  <a:pt x="2398" y="1075"/>
                  <a:pt x="2465" y="1006"/>
                </a:cubicBezTo>
                <a:cubicBezTo>
                  <a:pt x="2530" y="938"/>
                  <a:pt x="2619" y="898"/>
                  <a:pt x="2713" y="898"/>
                </a:cubicBezTo>
                <a:close/>
                <a:moveTo>
                  <a:pt x="3349" y="1492"/>
                </a:moveTo>
                <a:cubicBezTo>
                  <a:pt x="3394" y="1525"/>
                  <a:pt x="3436" y="1563"/>
                  <a:pt x="3472" y="1606"/>
                </a:cubicBezTo>
                <a:cubicBezTo>
                  <a:pt x="3493" y="1632"/>
                  <a:pt x="3503" y="1665"/>
                  <a:pt x="3503" y="1698"/>
                </a:cubicBezTo>
                <a:cubicBezTo>
                  <a:pt x="3505" y="1740"/>
                  <a:pt x="3488" y="1780"/>
                  <a:pt x="3456" y="1808"/>
                </a:cubicBezTo>
                <a:cubicBezTo>
                  <a:pt x="3425" y="1835"/>
                  <a:pt x="3385" y="1851"/>
                  <a:pt x="3344" y="1851"/>
                </a:cubicBezTo>
                <a:cubicBezTo>
                  <a:pt x="3304" y="1851"/>
                  <a:pt x="3265" y="1837"/>
                  <a:pt x="3238" y="1811"/>
                </a:cubicBezTo>
                <a:cubicBezTo>
                  <a:pt x="3206" y="1783"/>
                  <a:pt x="3191" y="1745"/>
                  <a:pt x="3193" y="1705"/>
                </a:cubicBezTo>
                <a:cubicBezTo>
                  <a:pt x="3193" y="1655"/>
                  <a:pt x="3243" y="1584"/>
                  <a:pt x="3349" y="1494"/>
                </a:cubicBezTo>
                <a:lnTo>
                  <a:pt x="3349" y="1492"/>
                </a:lnTo>
                <a:close/>
                <a:moveTo>
                  <a:pt x="3356" y="1"/>
                </a:moveTo>
                <a:cubicBezTo>
                  <a:pt x="3197" y="1"/>
                  <a:pt x="3040" y="34"/>
                  <a:pt x="2892" y="96"/>
                </a:cubicBezTo>
                <a:cubicBezTo>
                  <a:pt x="2741" y="159"/>
                  <a:pt x="2601" y="247"/>
                  <a:pt x="2481" y="360"/>
                </a:cubicBezTo>
                <a:cubicBezTo>
                  <a:pt x="2361" y="471"/>
                  <a:pt x="2266" y="605"/>
                  <a:pt x="2200" y="752"/>
                </a:cubicBezTo>
                <a:cubicBezTo>
                  <a:pt x="2132" y="902"/>
                  <a:pt x="2097" y="1061"/>
                  <a:pt x="2097" y="1225"/>
                </a:cubicBezTo>
                <a:cubicBezTo>
                  <a:pt x="2097" y="1500"/>
                  <a:pt x="2214" y="1697"/>
                  <a:pt x="2445" y="1815"/>
                </a:cubicBezTo>
                <a:lnTo>
                  <a:pt x="2446" y="1815"/>
                </a:lnTo>
                <a:cubicBezTo>
                  <a:pt x="2488" y="1837"/>
                  <a:pt x="2531" y="1855"/>
                  <a:pt x="2576" y="1868"/>
                </a:cubicBezTo>
                <a:cubicBezTo>
                  <a:pt x="2651" y="1881"/>
                  <a:pt x="2724" y="1887"/>
                  <a:pt x="2799" y="1889"/>
                </a:cubicBezTo>
                <a:cubicBezTo>
                  <a:pt x="2875" y="1893"/>
                  <a:pt x="2929" y="1912"/>
                  <a:pt x="2960" y="1945"/>
                </a:cubicBezTo>
                <a:cubicBezTo>
                  <a:pt x="2991" y="1979"/>
                  <a:pt x="3009" y="2035"/>
                  <a:pt x="3016" y="2117"/>
                </a:cubicBezTo>
                <a:cubicBezTo>
                  <a:pt x="3047" y="2117"/>
                  <a:pt x="3078" y="2118"/>
                  <a:pt x="3108" y="2122"/>
                </a:cubicBezTo>
                <a:cubicBezTo>
                  <a:pt x="3134" y="2125"/>
                  <a:pt x="3158" y="2132"/>
                  <a:pt x="3182" y="2141"/>
                </a:cubicBezTo>
                <a:cubicBezTo>
                  <a:pt x="3213" y="2129"/>
                  <a:pt x="3248" y="2122"/>
                  <a:pt x="3283" y="2122"/>
                </a:cubicBezTo>
                <a:cubicBezTo>
                  <a:pt x="3316" y="2122"/>
                  <a:pt x="3349" y="2130"/>
                  <a:pt x="3378" y="2146"/>
                </a:cubicBezTo>
                <a:cubicBezTo>
                  <a:pt x="3385" y="2144"/>
                  <a:pt x="3392" y="2141"/>
                  <a:pt x="3399" y="2137"/>
                </a:cubicBezTo>
                <a:cubicBezTo>
                  <a:pt x="3422" y="2125"/>
                  <a:pt x="3448" y="2118"/>
                  <a:pt x="3474" y="2117"/>
                </a:cubicBezTo>
                <a:cubicBezTo>
                  <a:pt x="3476" y="2116"/>
                  <a:pt x="3479" y="2116"/>
                  <a:pt x="3481" y="2116"/>
                </a:cubicBezTo>
                <a:cubicBezTo>
                  <a:pt x="3508" y="2116"/>
                  <a:pt x="3533" y="2125"/>
                  <a:pt x="3555" y="2143"/>
                </a:cubicBezTo>
                <a:cubicBezTo>
                  <a:pt x="3581" y="2120"/>
                  <a:pt x="3616" y="2108"/>
                  <a:pt x="3651" y="2106"/>
                </a:cubicBezTo>
                <a:cubicBezTo>
                  <a:pt x="3661" y="2106"/>
                  <a:pt x="3672" y="2108"/>
                  <a:pt x="3680" y="2111"/>
                </a:cubicBezTo>
                <a:lnTo>
                  <a:pt x="3691" y="2117"/>
                </a:lnTo>
                <a:cubicBezTo>
                  <a:pt x="3708" y="2033"/>
                  <a:pt x="3731" y="1973"/>
                  <a:pt x="3758" y="1938"/>
                </a:cubicBezTo>
                <a:cubicBezTo>
                  <a:pt x="3788" y="1901"/>
                  <a:pt x="3836" y="1882"/>
                  <a:pt x="3908" y="1881"/>
                </a:cubicBezTo>
                <a:cubicBezTo>
                  <a:pt x="3979" y="1875"/>
                  <a:pt x="4048" y="1868"/>
                  <a:pt x="4119" y="1856"/>
                </a:cubicBezTo>
                <a:cubicBezTo>
                  <a:pt x="4282" y="1822"/>
                  <a:pt x="4427" y="1723"/>
                  <a:pt x="4517" y="1582"/>
                </a:cubicBezTo>
                <a:cubicBezTo>
                  <a:pt x="4581" y="1480"/>
                  <a:pt x="4614" y="1360"/>
                  <a:pt x="4612" y="1240"/>
                </a:cubicBezTo>
                <a:cubicBezTo>
                  <a:pt x="4614" y="1072"/>
                  <a:pt x="4579" y="907"/>
                  <a:pt x="4510" y="754"/>
                </a:cubicBezTo>
                <a:cubicBezTo>
                  <a:pt x="4442" y="603"/>
                  <a:pt x="4348" y="468"/>
                  <a:pt x="4230" y="355"/>
                </a:cubicBezTo>
                <a:cubicBezTo>
                  <a:pt x="4112" y="242"/>
                  <a:pt x="3977" y="154"/>
                  <a:pt x="3826" y="93"/>
                </a:cubicBezTo>
                <a:cubicBezTo>
                  <a:pt x="3682" y="32"/>
                  <a:pt x="3526" y="1"/>
                  <a:pt x="3368" y="1"/>
                </a:cubicBezTo>
                <a:cubicBezTo>
                  <a:pt x="3364" y="1"/>
                  <a:pt x="3360" y="1"/>
                  <a:pt x="3356" y="1"/>
                </a:cubicBezTo>
                <a:close/>
                <a:moveTo>
                  <a:pt x="3101" y="2228"/>
                </a:moveTo>
                <a:cubicBezTo>
                  <a:pt x="3054" y="2228"/>
                  <a:pt x="3031" y="2250"/>
                  <a:pt x="3031" y="2294"/>
                </a:cubicBezTo>
                <a:lnTo>
                  <a:pt x="3031" y="2394"/>
                </a:lnTo>
                <a:lnTo>
                  <a:pt x="3156" y="2394"/>
                </a:lnTo>
                <a:lnTo>
                  <a:pt x="3156" y="2294"/>
                </a:lnTo>
                <a:cubicBezTo>
                  <a:pt x="3156" y="2250"/>
                  <a:pt x="3139" y="2228"/>
                  <a:pt x="3101" y="2228"/>
                </a:cubicBezTo>
                <a:close/>
                <a:moveTo>
                  <a:pt x="3270" y="2227"/>
                </a:moveTo>
                <a:cubicBezTo>
                  <a:pt x="3241" y="2227"/>
                  <a:pt x="3219" y="2253"/>
                  <a:pt x="3222" y="2283"/>
                </a:cubicBezTo>
                <a:lnTo>
                  <a:pt x="3222" y="2394"/>
                </a:lnTo>
                <a:lnTo>
                  <a:pt x="3333" y="2394"/>
                </a:lnTo>
                <a:lnTo>
                  <a:pt x="3333" y="2294"/>
                </a:lnTo>
                <a:cubicBezTo>
                  <a:pt x="3335" y="2275"/>
                  <a:pt x="3331" y="2257"/>
                  <a:pt x="3326" y="2240"/>
                </a:cubicBezTo>
                <a:cubicBezTo>
                  <a:pt x="3321" y="2233"/>
                  <a:pt x="3304" y="2228"/>
                  <a:pt x="3278" y="2228"/>
                </a:cubicBezTo>
                <a:cubicBezTo>
                  <a:pt x="3275" y="2227"/>
                  <a:pt x="3272" y="2227"/>
                  <a:pt x="3270" y="2227"/>
                </a:cubicBezTo>
                <a:close/>
                <a:moveTo>
                  <a:pt x="3460" y="2228"/>
                </a:moveTo>
                <a:cubicBezTo>
                  <a:pt x="3422" y="2228"/>
                  <a:pt x="3404" y="2250"/>
                  <a:pt x="3404" y="2294"/>
                </a:cubicBezTo>
                <a:lnTo>
                  <a:pt x="3404" y="2394"/>
                </a:lnTo>
                <a:lnTo>
                  <a:pt x="3514" y="2394"/>
                </a:lnTo>
                <a:lnTo>
                  <a:pt x="3514" y="2294"/>
                </a:lnTo>
                <a:cubicBezTo>
                  <a:pt x="3515" y="2276"/>
                  <a:pt x="3514" y="2257"/>
                  <a:pt x="3507" y="2242"/>
                </a:cubicBezTo>
                <a:cubicBezTo>
                  <a:pt x="3503" y="2233"/>
                  <a:pt x="3486" y="2228"/>
                  <a:pt x="3460" y="2228"/>
                </a:cubicBezTo>
                <a:close/>
                <a:moveTo>
                  <a:pt x="3651" y="2228"/>
                </a:moveTo>
                <a:cubicBezTo>
                  <a:pt x="3611" y="2228"/>
                  <a:pt x="3590" y="2250"/>
                  <a:pt x="3590" y="2294"/>
                </a:cubicBezTo>
                <a:lnTo>
                  <a:pt x="3590" y="2394"/>
                </a:lnTo>
                <a:lnTo>
                  <a:pt x="3706" y="2394"/>
                </a:lnTo>
                <a:lnTo>
                  <a:pt x="3706" y="2294"/>
                </a:lnTo>
                <a:cubicBezTo>
                  <a:pt x="3706" y="2250"/>
                  <a:pt x="3691" y="2228"/>
                  <a:pt x="3651" y="2228"/>
                </a:cubicBezTo>
                <a:close/>
                <a:moveTo>
                  <a:pt x="3590" y="2485"/>
                </a:moveTo>
                <a:lnTo>
                  <a:pt x="3590" y="2566"/>
                </a:lnTo>
                <a:cubicBezTo>
                  <a:pt x="3590" y="2620"/>
                  <a:pt x="3607" y="2646"/>
                  <a:pt x="3640" y="2646"/>
                </a:cubicBezTo>
                <a:cubicBezTo>
                  <a:pt x="3684" y="2646"/>
                  <a:pt x="3706" y="2620"/>
                  <a:pt x="3706" y="2566"/>
                </a:cubicBezTo>
                <a:lnTo>
                  <a:pt x="3706" y="2485"/>
                </a:lnTo>
                <a:close/>
                <a:moveTo>
                  <a:pt x="3031" y="2485"/>
                </a:moveTo>
                <a:lnTo>
                  <a:pt x="3031" y="2566"/>
                </a:lnTo>
                <a:cubicBezTo>
                  <a:pt x="3031" y="2623"/>
                  <a:pt x="3054" y="2651"/>
                  <a:pt x="3101" y="2651"/>
                </a:cubicBezTo>
                <a:cubicBezTo>
                  <a:pt x="3139" y="2651"/>
                  <a:pt x="3156" y="2623"/>
                  <a:pt x="3156" y="2566"/>
                </a:cubicBezTo>
                <a:lnTo>
                  <a:pt x="3156" y="2485"/>
                </a:lnTo>
                <a:close/>
                <a:moveTo>
                  <a:pt x="3222" y="2485"/>
                </a:moveTo>
                <a:lnTo>
                  <a:pt x="3222" y="2566"/>
                </a:lnTo>
                <a:cubicBezTo>
                  <a:pt x="3222" y="2623"/>
                  <a:pt x="3241" y="2651"/>
                  <a:pt x="3278" y="2651"/>
                </a:cubicBezTo>
                <a:cubicBezTo>
                  <a:pt x="3314" y="2651"/>
                  <a:pt x="3333" y="2623"/>
                  <a:pt x="3333" y="2566"/>
                </a:cubicBezTo>
                <a:lnTo>
                  <a:pt x="3333" y="2485"/>
                </a:lnTo>
                <a:close/>
                <a:moveTo>
                  <a:pt x="3404" y="2485"/>
                </a:moveTo>
                <a:lnTo>
                  <a:pt x="3404" y="2566"/>
                </a:lnTo>
                <a:cubicBezTo>
                  <a:pt x="3404" y="2623"/>
                  <a:pt x="3420" y="2651"/>
                  <a:pt x="3449" y="2651"/>
                </a:cubicBezTo>
                <a:cubicBezTo>
                  <a:pt x="3493" y="2651"/>
                  <a:pt x="3514" y="2623"/>
                  <a:pt x="3514" y="2566"/>
                </a:cubicBezTo>
                <a:lnTo>
                  <a:pt x="3514" y="2485"/>
                </a:lnTo>
                <a:close/>
                <a:moveTo>
                  <a:pt x="4005" y="1969"/>
                </a:moveTo>
                <a:cubicBezTo>
                  <a:pt x="3904" y="1969"/>
                  <a:pt x="3840" y="1985"/>
                  <a:pt x="3816" y="2014"/>
                </a:cubicBezTo>
                <a:cubicBezTo>
                  <a:pt x="3790" y="2045"/>
                  <a:pt x="3777" y="2113"/>
                  <a:pt x="3777" y="2221"/>
                </a:cubicBezTo>
                <a:lnTo>
                  <a:pt x="3777" y="2538"/>
                </a:lnTo>
                <a:cubicBezTo>
                  <a:pt x="3777" y="2603"/>
                  <a:pt x="3769" y="2648"/>
                  <a:pt x="3753" y="2675"/>
                </a:cubicBezTo>
                <a:cubicBezTo>
                  <a:pt x="3736" y="2701"/>
                  <a:pt x="3705" y="2715"/>
                  <a:pt x="3661" y="2715"/>
                </a:cubicBezTo>
                <a:cubicBezTo>
                  <a:pt x="3630" y="2715"/>
                  <a:pt x="3599" y="2708"/>
                  <a:pt x="3571" y="2694"/>
                </a:cubicBezTo>
                <a:cubicBezTo>
                  <a:pt x="3538" y="2712"/>
                  <a:pt x="3501" y="2721"/>
                  <a:pt x="3465" y="2721"/>
                </a:cubicBezTo>
                <a:cubicBezTo>
                  <a:pt x="3436" y="2719"/>
                  <a:pt x="3404" y="2710"/>
                  <a:pt x="3378" y="2694"/>
                </a:cubicBezTo>
                <a:cubicBezTo>
                  <a:pt x="3350" y="2707"/>
                  <a:pt x="3319" y="2714"/>
                  <a:pt x="3288" y="2715"/>
                </a:cubicBezTo>
                <a:cubicBezTo>
                  <a:pt x="3253" y="2714"/>
                  <a:pt x="3219" y="2707"/>
                  <a:pt x="3187" y="2694"/>
                </a:cubicBezTo>
                <a:cubicBezTo>
                  <a:pt x="3076" y="2694"/>
                  <a:pt x="3010" y="2688"/>
                  <a:pt x="2988" y="2674"/>
                </a:cubicBezTo>
                <a:cubicBezTo>
                  <a:pt x="2967" y="2658"/>
                  <a:pt x="2955" y="2613"/>
                  <a:pt x="2955" y="2540"/>
                </a:cubicBezTo>
                <a:lnTo>
                  <a:pt x="2955" y="2250"/>
                </a:lnTo>
                <a:cubicBezTo>
                  <a:pt x="2955" y="2144"/>
                  <a:pt x="2943" y="2078"/>
                  <a:pt x="2917" y="2051"/>
                </a:cubicBezTo>
                <a:cubicBezTo>
                  <a:pt x="2892" y="2021"/>
                  <a:pt x="2832" y="2004"/>
                  <a:pt x="2734" y="1997"/>
                </a:cubicBezTo>
                <a:lnTo>
                  <a:pt x="2734" y="2304"/>
                </a:lnTo>
                <a:cubicBezTo>
                  <a:pt x="2734" y="2491"/>
                  <a:pt x="2793" y="2649"/>
                  <a:pt x="2913" y="2778"/>
                </a:cubicBezTo>
                <a:cubicBezTo>
                  <a:pt x="3025" y="2900"/>
                  <a:pt x="3185" y="2969"/>
                  <a:pt x="3350" y="2969"/>
                </a:cubicBezTo>
                <a:cubicBezTo>
                  <a:pt x="3355" y="2969"/>
                  <a:pt x="3359" y="2969"/>
                  <a:pt x="3363" y="2969"/>
                </a:cubicBezTo>
                <a:lnTo>
                  <a:pt x="3364" y="2967"/>
                </a:lnTo>
                <a:cubicBezTo>
                  <a:pt x="3569" y="2967"/>
                  <a:pt x="3727" y="2899"/>
                  <a:pt x="3838" y="2766"/>
                </a:cubicBezTo>
                <a:cubicBezTo>
                  <a:pt x="3949" y="2632"/>
                  <a:pt x="4005" y="2460"/>
                  <a:pt x="4005" y="2252"/>
                </a:cubicBezTo>
                <a:lnTo>
                  <a:pt x="4005" y="1969"/>
                </a:lnTo>
                <a:close/>
                <a:moveTo>
                  <a:pt x="3743" y="2895"/>
                </a:moveTo>
                <a:cubicBezTo>
                  <a:pt x="3687" y="2895"/>
                  <a:pt x="3655" y="2977"/>
                  <a:pt x="3715" y="3010"/>
                </a:cubicBezTo>
                <a:lnTo>
                  <a:pt x="4156" y="3233"/>
                </a:lnTo>
                <a:cubicBezTo>
                  <a:pt x="4163" y="3235"/>
                  <a:pt x="4171" y="3237"/>
                  <a:pt x="4178" y="3237"/>
                </a:cubicBezTo>
                <a:cubicBezTo>
                  <a:pt x="4233" y="3237"/>
                  <a:pt x="4264" y="3160"/>
                  <a:pt x="4211" y="3125"/>
                </a:cubicBezTo>
                <a:lnTo>
                  <a:pt x="3770" y="2901"/>
                </a:lnTo>
                <a:cubicBezTo>
                  <a:pt x="3761" y="2897"/>
                  <a:pt x="3752" y="2895"/>
                  <a:pt x="3743" y="2895"/>
                </a:cubicBezTo>
                <a:close/>
                <a:moveTo>
                  <a:pt x="3193" y="3007"/>
                </a:moveTo>
                <a:cubicBezTo>
                  <a:pt x="3123" y="3007"/>
                  <a:pt x="3068" y="3062"/>
                  <a:pt x="3068" y="3132"/>
                </a:cubicBezTo>
                <a:cubicBezTo>
                  <a:pt x="3068" y="3201"/>
                  <a:pt x="3123" y="3257"/>
                  <a:pt x="3193" y="3257"/>
                </a:cubicBezTo>
                <a:lnTo>
                  <a:pt x="3404" y="3257"/>
                </a:lnTo>
                <a:cubicBezTo>
                  <a:pt x="3474" y="3257"/>
                  <a:pt x="3529" y="3201"/>
                  <a:pt x="3529" y="3132"/>
                </a:cubicBezTo>
                <a:cubicBezTo>
                  <a:pt x="3529" y="3062"/>
                  <a:pt x="3474" y="3007"/>
                  <a:pt x="3404" y="3007"/>
                </a:cubicBezTo>
                <a:close/>
                <a:moveTo>
                  <a:pt x="2975" y="2903"/>
                </a:moveTo>
                <a:cubicBezTo>
                  <a:pt x="2965" y="2903"/>
                  <a:pt x="2955" y="2905"/>
                  <a:pt x="2946" y="2910"/>
                </a:cubicBezTo>
                <a:lnTo>
                  <a:pt x="2483" y="3163"/>
                </a:lnTo>
                <a:cubicBezTo>
                  <a:pt x="2421" y="3197"/>
                  <a:pt x="2454" y="3280"/>
                  <a:pt x="2511" y="3280"/>
                </a:cubicBezTo>
                <a:cubicBezTo>
                  <a:pt x="2521" y="3280"/>
                  <a:pt x="2531" y="3278"/>
                  <a:pt x="2542" y="3272"/>
                </a:cubicBezTo>
                <a:lnTo>
                  <a:pt x="3005" y="3019"/>
                </a:lnTo>
                <a:cubicBezTo>
                  <a:pt x="3035" y="3002"/>
                  <a:pt x="3045" y="2965"/>
                  <a:pt x="3029" y="2936"/>
                </a:cubicBezTo>
                <a:cubicBezTo>
                  <a:pt x="3019" y="2914"/>
                  <a:pt x="2997" y="2903"/>
                  <a:pt x="2975" y="2903"/>
                </a:cubicBezTo>
                <a:close/>
                <a:moveTo>
                  <a:pt x="3205" y="3304"/>
                </a:moveTo>
                <a:cubicBezTo>
                  <a:pt x="3135" y="3304"/>
                  <a:pt x="3078" y="3359"/>
                  <a:pt x="3078" y="3429"/>
                </a:cubicBezTo>
                <a:cubicBezTo>
                  <a:pt x="3080" y="3498"/>
                  <a:pt x="3135" y="3554"/>
                  <a:pt x="3205" y="3554"/>
                </a:cubicBezTo>
                <a:lnTo>
                  <a:pt x="3415" y="3554"/>
                </a:lnTo>
                <a:cubicBezTo>
                  <a:pt x="3484" y="3554"/>
                  <a:pt x="3540" y="3498"/>
                  <a:pt x="3540" y="3429"/>
                </a:cubicBezTo>
                <a:cubicBezTo>
                  <a:pt x="3540" y="3359"/>
                  <a:pt x="3484" y="3304"/>
                  <a:pt x="3415" y="3304"/>
                </a:cubicBezTo>
                <a:close/>
                <a:moveTo>
                  <a:pt x="3424" y="3593"/>
                </a:moveTo>
                <a:cubicBezTo>
                  <a:pt x="3422" y="3593"/>
                  <a:pt x="3420" y="3593"/>
                  <a:pt x="3418" y="3593"/>
                </a:cubicBezTo>
                <a:lnTo>
                  <a:pt x="3208" y="3593"/>
                </a:lnTo>
                <a:cubicBezTo>
                  <a:pt x="3139" y="3593"/>
                  <a:pt x="3083" y="3649"/>
                  <a:pt x="3083" y="3718"/>
                </a:cubicBezTo>
                <a:cubicBezTo>
                  <a:pt x="3083" y="3788"/>
                  <a:pt x="3139" y="3843"/>
                  <a:pt x="3208" y="3843"/>
                </a:cubicBezTo>
                <a:lnTo>
                  <a:pt x="3418" y="3843"/>
                </a:lnTo>
                <a:cubicBezTo>
                  <a:pt x="3420" y="3844"/>
                  <a:pt x="3422" y="3844"/>
                  <a:pt x="3424" y="3844"/>
                </a:cubicBezTo>
                <a:cubicBezTo>
                  <a:pt x="3493" y="3844"/>
                  <a:pt x="3550" y="3788"/>
                  <a:pt x="3550" y="3718"/>
                </a:cubicBezTo>
                <a:cubicBezTo>
                  <a:pt x="3550" y="3649"/>
                  <a:pt x="3493" y="3593"/>
                  <a:pt x="3424" y="3593"/>
                </a:cubicBezTo>
                <a:close/>
                <a:moveTo>
                  <a:pt x="3231" y="4520"/>
                </a:moveTo>
                <a:cubicBezTo>
                  <a:pt x="3161" y="4520"/>
                  <a:pt x="3104" y="4575"/>
                  <a:pt x="3104" y="4645"/>
                </a:cubicBezTo>
                <a:cubicBezTo>
                  <a:pt x="3104" y="4715"/>
                  <a:pt x="3161" y="4772"/>
                  <a:pt x="3231" y="4772"/>
                </a:cubicBezTo>
                <a:cubicBezTo>
                  <a:pt x="3232" y="4772"/>
                  <a:pt x="3233" y="4772"/>
                  <a:pt x="3234" y="4772"/>
                </a:cubicBezTo>
                <a:lnTo>
                  <a:pt x="3444" y="4772"/>
                </a:lnTo>
                <a:cubicBezTo>
                  <a:pt x="3445" y="4772"/>
                  <a:pt x="3446" y="4772"/>
                  <a:pt x="3447" y="4772"/>
                </a:cubicBezTo>
                <a:cubicBezTo>
                  <a:pt x="3517" y="4772"/>
                  <a:pt x="3576" y="4715"/>
                  <a:pt x="3576" y="4645"/>
                </a:cubicBezTo>
                <a:cubicBezTo>
                  <a:pt x="3576" y="4575"/>
                  <a:pt x="3517" y="4520"/>
                  <a:pt x="3447" y="4520"/>
                </a:cubicBezTo>
                <a:cubicBezTo>
                  <a:pt x="3446" y="4520"/>
                  <a:pt x="3445" y="4520"/>
                  <a:pt x="3444" y="4520"/>
                </a:cubicBezTo>
                <a:lnTo>
                  <a:pt x="3234" y="4520"/>
                </a:lnTo>
                <a:cubicBezTo>
                  <a:pt x="3233" y="4520"/>
                  <a:pt x="3232" y="4520"/>
                  <a:pt x="3231" y="4520"/>
                </a:cubicBezTo>
                <a:close/>
                <a:moveTo>
                  <a:pt x="3245" y="4817"/>
                </a:moveTo>
                <a:cubicBezTo>
                  <a:pt x="3177" y="4819"/>
                  <a:pt x="3120" y="4874"/>
                  <a:pt x="3120" y="4944"/>
                </a:cubicBezTo>
                <a:cubicBezTo>
                  <a:pt x="3120" y="5011"/>
                  <a:pt x="3177" y="5069"/>
                  <a:pt x="3245" y="5069"/>
                </a:cubicBezTo>
                <a:lnTo>
                  <a:pt x="3456" y="5069"/>
                </a:lnTo>
                <a:cubicBezTo>
                  <a:pt x="3526" y="5069"/>
                  <a:pt x="3581" y="5011"/>
                  <a:pt x="3581" y="4944"/>
                </a:cubicBezTo>
                <a:cubicBezTo>
                  <a:pt x="3581" y="4874"/>
                  <a:pt x="3526" y="4819"/>
                  <a:pt x="3456" y="4817"/>
                </a:cubicBezTo>
                <a:close/>
                <a:moveTo>
                  <a:pt x="3250" y="5107"/>
                </a:moveTo>
                <a:cubicBezTo>
                  <a:pt x="3180" y="5107"/>
                  <a:pt x="3125" y="5164"/>
                  <a:pt x="3125" y="5232"/>
                </a:cubicBezTo>
                <a:cubicBezTo>
                  <a:pt x="3125" y="5301"/>
                  <a:pt x="3180" y="5358"/>
                  <a:pt x="3250" y="5358"/>
                </a:cubicBezTo>
                <a:lnTo>
                  <a:pt x="3460" y="5358"/>
                </a:lnTo>
                <a:cubicBezTo>
                  <a:pt x="3528" y="5355"/>
                  <a:pt x="3580" y="5299"/>
                  <a:pt x="3580" y="5232"/>
                </a:cubicBezTo>
                <a:cubicBezTo>
                  <a:pt x="3580" y="5166"/>
                  <a:pt x="3528" y="5110"/>
                  <a:pt x="3460" y="5107"/>
                </a:cubicBezTo>
                <a:close/>
                <a:moveTo>
                  <a:pt x="3257" y="5412"/>
                </a:moveTo>
                <a:cubicBezTo>
                  <a:pt x="3187" y="5412"/>
                  <a:pt x="3132" y="5468"/>
                  <a:pt x="3132" y="5537"/>
                </a:cubicBezTo>
                <a:cubicBezTo>
                  <a:pt x="3132" y="5607"/>
                  <a:pt x="3187" y="5662"/>
                  <a:pt x="3257" y="5662"/>
                </a:cubicBezTo>
                <a:lnTo>
                  <a:pt x="3469" y="5662"/>
                </a:lnTo>
                <a:cubicBezTo>
                  <a:pt x="3538" y="5662"/>
                  <a:pt x="3593" y="5607"/>
                  <a:pt x="3593" y="5537"/>
                </a:cubicBezTo>
                <a:cubicBezTo>
                  <a:pt x="3593" y="5468"/>
                  <a:pt x="3538" y="5412"/>
                  <a:pt x="3469" y="5412"/>
                </a:cubicBezTo>
                <a:close/>
                <a:moveTo>
                  <a:pt x="3482" y="5733"/>
                </a:moveTo>
                <a:cubicBezTo>
                  <a:pt x="3480" y="5733"/>
                  <a:pt x="3478" y="5733"/>
                  <a:pt x="3475" y="5733"/>
                </a:cubicBezTo>
                <a:lnTo>
                  <a:pt x="3265" y="5733"/>
                </a:lnTo>
                <a:cubicBezTo>
                  <a:pt x="3196" y="5733"/>
                  <a:pt x="3140" y="5789"/>
                  <a:pt x="3140" y="5858"/>
                </a:cubicBezTo>
                <a:cubicBezTo>
                  <a:pt x="3140" y="5928"/>
                  <a:pt x="3196" y="5983"/>
                  <a:pt x="3265" y="5983"/>
                </a:cubicBezTo>
                <a:lnTo>
                  <a:pt x="3475" y="5983"/>
                </a:lnTo>
                <a:cubicBezTo>
                  <a:pt x="3478" y="5983"/>
                  <a:pt x="3480" y="5983"/>
                  <a:pt x="3482" y="5983"/>
                </a:cubicBezTo>
                <a:cubicBezTo>
                  <a:pt x="3550" y="5983"/>
                  <a:pt x="3607" y="5927"/>
                  <a:pt x="3607" y="5858"/>
                </a:cubicBezTo>
                <a:cubicBezTo>
                  <a:pt x="3607" y="5789"/>
                  <a:pt x="3550" y="5733"/>
                  <a:pt x="3482" y="5733"/>
                </a:cubicBezTo>
                <a:close/>
                <a:moveTo>
                  <a:pt x="5263" y="3234"/>
                </a:moveTo>
                <a:cubicBezTo>
                  <a:pt x="4944" y="3234"/>
                  <a:pt x="4164" y="3279"/>
                  <a:pt x="3934" y="3302"/>
                </a:cubicBezTo>
                <a:lnTo>
                  <a:pt x="3937" y="3302"/>
                </a:lnTo>
                <a:cubicBezTo>
                  <a:pt x="3744" y="3319"/>
                  <a:pt x="3831" y="3357"/>
                  <a:pt x="3835" y="3484"/>
                </a:cubicBezTo>
                <a:cubicBezTo>
                  <a:pt x="3840" y="3611"/>
                  <a:pt x="3675" y="3552"/>
                  <a:pt x="3649" y="3623"/>
                </a:cubicBezTo>
                <a:cubicBezTo>
                  <a:pt x="3573" y="3835"/>
                  <a:pt x="3538" y="4060"/>
                  <a:pt x="3550" y="4286"/>
                </a:cubicBezTo>
                <a:cubicBezTo>
                  <a:pt x="3529" y="4244"/>
                  <a:pt x="3486" y="4217"/>
                  <a:pt x="3439" y="4217"/>
                </a:cubicBezTo>
                <a:lnTo>
                  <a:pt x="3227" y="4217"/>
                </a:lnTo>
                <a:cubicBezTo>
                  <a:pt x="3187" y="4217"/>
                  <a:pt x="3149" y="4237"/>
                  <a:pt x="3127" y="4270"/>
                </a:cubicBezTo>
                <a:cubicBezTo>
                  <a:pt x="3123" y="4314"/>
                  <a:pt x="3121" y="4357"/>
                  <a:pt x="3116" y="4400"/>
                </a:cubicBezTo>
                <a:cubicBezTo>
                  <a:pt x="3137" y="4442"/>
                  <a:pt x="3180" y="4468"/>
                  <a:pt x="3227" y="4468"/>
                </a:cubicBezTo>
                <a:lnTo>
                  <a:pt x="3439" y="4468"/>
                </a:lnTo>
                <a:cubicBezTo>
                  <a:pt x="3491" y="4468"/>
                  <a:pt x="3538" y="4435"/>
                  <a:pt x="3555" y="4385"/>
                </a:cubicBezTo>
                <a:cubicBezTo>
                  <a:pt x="3554" y="4352"/>
                  <a:pt x="3550" y="4321"/>
                  <a:pt x="3550" y="4288"/>
                </a:cubicBezTo>
                <a:lnTo>
                  <a:pt x="3550" y="4288"/>
                </a:lnTo>
                <a:cubicBezTo>
                  <a:pt x="3566" y="4317"/>
                  <a:pt x="3567" y="4354"/>
                  <a:pt x="3555" y="4385"/>
                </a:cubicBezTo>
                <a:cubicBezTo>
                  <a:pt x="3607" y="5018"/>
                  <a:pt x="3921" y="5598"/>
                  <a:pt x="4045" y="5759"/>
                </a:cubicBezTo>
                <a:cubicBezTo>
                  <a:pt x="4182" y="5937"/>
                  <a:pt x="4420" y="6025"/>
                  <a:pt x="4606" y="6025"/>
                </a:cubicBezTo>
                <a:cubicBezTo>
                  <a:pt x="4658" y="6025"/>
                  <a:pt x="4706" y="6018"/>
                  <a:pt x="4746" y="6004"/>
                </a:cubicBezTo>
                <a:cubicBezTo>
                  <a:pt x="4900" y="5950"/>
                  <a:pt x="5096" y="5706"/>
                  <a:pt x="4971" y="5319"/>
                </a:cubicBezTo>
                <a:cubicBezTo>
                  <a:pt x="4965" y="5297"/>
                  <a:pt x="4955" y="5287"/>
                  <a:pt x="4943" y="5287"/>
                </a:cubicBezTo>
                <a:cubicBezTo>
                  <a:pt x="4895" y="5287"/>
                  <a:pt x="4815" y="5448"/>
                  <a:pt x="4763" y="5607"/>
                </a:cubicBezTo>
                <a:cubicBezTo>
                  <a:pt x="4728" y="5714"/>
                  <a:pt x="4625" y="5744"/>
                  <a:pt x="4522" y="5744"/>
                </a:cubicBezTo>
                <a:cubicBezTo>
                  <a:pt x="4434" y="5744"/>
                  <a:pt x="4347" y="5722"/>
                  <a:pt x="4302" y="5707"/>
                </a:cubicBezTo>
                <a:cubicBezTo>
                  <a:pt x="4218" y="5681"/>
                  <a:pt x="3974" y="5466"/>
                  <a:pt x="4175" y="5466"/>
                </a:cubicBezTo>
                <a:cubicBezTo>
                  <a:pt x="4211" y="5466"/>
                  <a:pt x="4261" y="5473"/>
                  <a:pt x="4329" y="5489"/>
                </a:cubicBezTo>
                <a:cubicBezTo>
                  <a:pt x="4380" y="5501"/>
                  <a:pt x="4426" y="5506"/>
                  <a:pt x="4469" y="5506"/>
                </a:cubicBezTo>
                <a:cubicBezTo>
                  <a:pt x="4807" y="5506"/>
                  <a:pt x="4926" y="5169"/>
                  <a:pt x="4937" y="5003"/>
                </a:cubicBezTo>
                <a:cubicBezTo>
                  <a:pt x="4943" y="4912"/>
                  <a:pt x="4893" y="4715"/>
                  <a:pt x="4845" y="4715"/>
                </a:cubicBezTo>
                <a:cubicBezTo>
                  <a:pt x="4829" y="4715"/>
                  <a:pt x="4813" y="4738"/>
                  <a:pt x="4800" y="4794"/>
                </a:cubicBezTo>
                <a:cubicBezTo>
                  <a:pt x="4729" y="5088"/>
                  <a:pt x="4674" y="5315"/>
                  <a:pt x="4445" y="5315"/>
                </a:cubicBezTo>
                <a:cubicBezTo>
                  <a:pt x="4403" y="5315"/>
                  <a:pt x="4355" y="5307"/>
                  <a:pt x="4300" y="5291"/>
                </a:cubicBezTo>
                <a:cubicBezTo>
                  <a:pt x="4177" y="5254"/>
                  <a:pt x="4020" y="5128"/>
                  <a:pt x="4108" y="5128"/>
                </a:cubicBezTo>
                <a:cubicBezTo>
                  <a:pt x="4121" y="5128"/>
                  <a:pt x="4139" y="5130"/>
                  <a:pt x="4163" y="5136"/>
                </a:cubicBezTo>
                <a:cubicBezTo>
                  <a:pt x="4205" y="5147"/>
                  <a:pt x="4246" y="5152"/>
                  <a:pt x="4285" y="5152"/>
                </a:cubicBezTo>
                <a:cubicBezTo>
                  <a:pt x="4666" y="5152"/>
                  <a:pt x="4884" y="4670"/>
                  <a:pt x="4827" y="4237"/>
                </a:cubicBezTo>
                <a:cubicBezTo>
                  <a:pt x="4814" y="4136"/>
                  <a:pt x="4789" y="4096"/>
                  <a:pt x="4761" y="4096"/>
                </a:cubicBezTo>
                <a:cubicBezTo>
                  <a:pt x="4704" y="4096"/>
                  <a:pt x="4639" y="4269"/>
                  <a:pt x="4654" y="4416"/>
                </a:cubicBezTo>
                <a:cubicBezTo>
                  <a:pt x="4674" y="4610"/>
                  <a:pt x="4490" y="4894"/>
                  <a:pt x="4243" y="4894"/>
                </a:cubicBezTo>
                <a:cubicBezTo>
                  <a:pt x="4215" y="4894"/>
                  <a:pt x="4187" y="4891"/>
                  <a:pt x="4158" y="4883"/>
                </a:cubicBezTo>
                <a:cubicBezTo>
                  <a:pt x="4037" y="4851"/>
                  <a:pt x="3828" y="4573"/>
                  <a:pt x="3867" y="4573"/>
                </a:cubicBezTo>
                <a:cubicBezTo>
                  <a:pt x="3869" y="4573"/>
                  <a:pt x="3871" y="4573"/>
                  <a:pt x="3873" y="4574"/>
                </a:cubicBezTo>
                <a:cubicBezTo>
                  <a:pt x="3968" y="4607"/>
                  <a:pt x="4051" y="4621"/>
                  <a:pt x="4126" y="4621"/>
                </a:cubicBezTo>
                <a:cubicBezTo>
                  <a:pt x="4555" y="4621"/>
                  <a:pt x="4672" y="4140"/>
                  <a:pt x="4737" y="3882"/>
                </a:cubicBezTo>
                <a:cubicBezTo>
                  <a:pt x="4749" y="3833"/>
                  <a:pt x="4715" y="3800"/>
                  <a:pt x="4668" y="3800"/>
                </a:cubicBezTo>
                <a:cubicBezTo>
                  <a:pt x="4615" y="3800"/>
                  <a:pt x="4546" y="3842"/>
                  <a:pt x="4506" y="3951"/>
                </a:cubicBezTo>
                <a:cubicBezTo>
                  <a:pt x="4398" y="4248"/>
                  <a:pt x="4316" y="4373"/>
                  <a:pt x="4140" y="4373"/>
                </a:cubicBezTo>
                <a:cubicBezTo>
                  <a:pt x="4054" y="4373"/>
                  <a:pt x="3947" y="4344"/>
                  <a:pt x="3803" y="4291"/>
                </a:cubicBezTo>
                <a:cubicBezTo>
                  <a:pt x="3682" y="4246"/>
                  <a:pt x="3752" y="4107"/>
                  <a:pt x="3880" y="4107"/>
                </a:cubicBezTo>
                <a:cubicBezTo>
                  <a:pt x="3884" y="4107"/>
                  <a:pt x="3888" y="4107"/>
                  <a:pt x="3892" y="4107"/>
                </a:cubicBezTo>
                <a:cubicBezTo>
                  <a:pt x="3905" y="4108"/>
                  <a:pt x="3918" y="4109"/>
                  <a:pt x="3931" y="4109"/>
                </a:cubicBezTo>
                <a:cubicBezTo>
                  <a:pt x="4242" y="4109"/>
                  <a:pt x="4529" y="3854"/>
                  <a:pt x="4616" y="3689"/>
                </a:cubicBezTo>
                <a:cubicBezTo>
                  <a:pt x="4695" y="3539"/>
                  <a:pt x="4604" y="3497"/>
                  <a:pt x="4519" y="3497"/>
                </a:cubicBezTo>
                <a:cubicBezTo>
                  <a:pt x="4471" y="3497"/>
                  <a:pt x="4425" y="3510"/>
                  <a:pt x="4411" y="3524"/>
                </a:cubicBezTo>
                <a:cubicBezTo>
                  <a:pt x="4229" y="3713"/>
                  <a:pt x="4128" y="3821"/>
                  <a:pt x="3970" y="3885"/>
                </a:cubicBezTo>
                <a:cubicBezTo>
                  <a:pt x="3935" y="3900"/>
                  <a:pt x="3908" y="3906"/>
                  <a:pt x="3886" y="3906"/>
                </a:cubicBezTo>
                <a:cubicBezTo>
                  <a:pt x="3811" y="3906"/>
                  <a:pt x="3815" y="3827"/>
                  <a:pt x="3878" y="3753"/>
                </a:cubicBezTo>
                <a:cubicBezTo>
                  <a:pt x="3960" y="3658"/>
                  <a:pt x="4024" y="3538"/>
                  <a:pt x="4187" y="3484"/>
                </a:cubicBezTo>
                <a:cubicBezTo>
                  <a:pt x="4353" y="3429"/>
                  <a:pt x="4558" y="3413"/>
                  <a:pt x="4764" y="3413"/>
                </a:cubicBezTo>
                <a:cubicBezTo>
                  <a:pt x="4982" y="3413"/>
                  <a:pt x="5201" y="3431"/>
                  <a:pt x="5378" y="3439"/>
                </a:cubicBezTo>
                <a:cubicBezTo>
                  <a:pt x="5386" y="3439"/>
                  <a:pt x="5393" y="3440"/>
                  <a:pt x="5401" y="3440"/>
                </a:cubicBezTo>
                <a:cubicBezTo>
                  <a:pt x="5640" y="3440"/>
                  <a:pt x="5532" y="3255"/>
                  <a:pt x="5378" y="3238"/>
                </a:cubicBezTo>
                <a:cubicBezTo>
                  <a:pt x="5354" y="3235"/>
                  <a:pt x="5315" y="3234"/>
                  <a:pt x="5263" y="3234"/>
                </a:cubicBezTo>
                <a:close/>
                <a:moveTo>
                  <a:pt x="1442" y="3222"/>
                </a:moveTo>
                <a:cubicBezTo>
                  <a:pt x="1437" y="3222"/>
                  <a:pt x="1432" y="3222"/>
                  <a:pt x="1428" y="3222"/>
                </a:cubicBezTo>
                <a:lnTo>
                  <a:pt x="1429" y="3224"/>
                </a:lnTo>
                <a:cubicBezTo>
                  <a:pt x="1275" y="3227"/>
                  <a:pt x="1155" y="3416"/>
                  <a:pt x="1415" y="3423"/>
                </a:cubicBezTo>
                <a:cubicBezTo>
                  <a:pt x="1747" y="3432"/>
                  <a:pt x="2238" y="3418"/>
                  <a:pt x="2556" y="3554"/>
                </a:cubicBezTo>
                <a:cubicBezTo>
                  <a:pt x="2710" y="3620"/>
                  <a:pt x="2762" y="3741"/>
                  <a:pt x="2835" y="3842"/>
                </a:cubicBezTo>
                <a:cubicBezTo>
                  <a:pt x="2889" y="3918"/>
                  <a:pt x="2888" y="3993"/>
                  <a:pt x="2822" y="3993"/>
                </a:cubicBezTo>
                <a:cubicBezTo>
                  <a:pt x="2800" y="3993"/>
                  <a:pt x="2772" y="3985"/>
                  <a:pt x="2736" y="3967"/>
                </a:cubicBezTo>
                <a:cubicBezTo>
                  <a:pt x="2592" y="3890"/>
                  <a:pt x="2500" y="3777"/>
                  <a:pt x="2337" y="3576"/>
                </a:cubicBezTo>
                <a:cubicBezTo>
                  <a:pt x="2323" y="3559"/>
                  <a:pt x="2270" y="3541"/>
                  <a:pt x="2219" y="3541"/>
                </a:cubicBezTo>
                <a:cubicBezTo>
                  <a:pt x="2143" y="3541"/>
                  <a:pt x="2069" y="3581"/>
                  <a:pt x="2130" y="3725"/>
                </a:cubicBezTo>
                <a:cubicBezTo>
                  <a:pt x="2205" y="3901"/>
                  <a:pt x="2481" y="4191"/>
                  <a:pt x="2797" y="4192"/>
                </a:cubicBezTo>
                <a:cubicBezTo>
                  <a:pt x="2927" y="4192"/>
                  <a:pt x="2993" y="4343"/>
                  <a:pt x="2868" y="4380"/>
                </a:cubicBezTo>
                <a:cubicBezTo>
                  <a:pt x="2743" y="4417"/>
                  <a:pt x="2646" y="4438"/>
                  <a:pt x="2568" y="4438"/>
                </a:cubicBezTo>
                <a:cubicBezTo>
                  <a:pt x="2378" y="4438"/>
                  <a:pt x="2305" y="4311"/>
                  <a:pt x="2217" y="3993"/>
                </a:cubicBezTo>
                <a:cubicBezTo>
                  <a:pt x="2186" y="3877"/>
                  <a:pt x="2117" y="3831"/>
                  <a:pt x="2065" y="3831"/>
                </a:cubicBezTo>
                <a:cubicBezTo>
                  <a:pt x="2023" y="3831"/>
                  <a:pt x="1992" y="3861"/>
                  <a:pt x="2000" y="3908"/>
                </a:cubicBezTo>
                <a:cubicBezTo>
                  <a:pt x="2046" y="4178"/>
                  <a:pt x="2128" y="4686"/>
                  <a:pt x="2577" y="4686"/>
                </a:cubicBezTo>
                <a:cubicBezTo>
                  <a:pt x="2639" y="4686"/>
                  <a:pt x="2707" y="4676"/>
                  <a:pt x="2783" y="4656"/>
                </a:cubicBezTo>
                <a:cubicBezTo>
                  <a:pt x="2785" y="4655"/>
                  <a:pt x="2786" y="4655"/>
                  <a:pt x="2788" y="4655"/>
                </a:cubicBezTo>
                <a:cubicBezTo>
                  <a:pt x="2828" y="4655"/>
                  <a:pt x="2604" y="4918"/>
                  <a:pt x="2486" y="4942"/>
                </a:cubicBezTo>
                <a:cubicBezTo>
                  <a:pt x="2466" y="4946"/>
                  <a:pt x="2445" y="4948"/>
                  <a:pt x="2426" y="4948"/>
                </a:cubicBezTo>
                <a:cubicBezTo>
                  <a:pt x="2177" y="4948"/>
                  <a:pt x="2008" y="4640"/>
                  <a:pt x="2044" y="4442"/>
                </a:cubicBezTo>
                <a:cubicBezTo>
                  <a:pt x="2069" y="4297"/>
                  <a:pt x="2016" y="4119"/>
                  <a:pt x="1960" y="4119"/>
                </a:cubicBezTo>
                <a:cubicBezTo>
                  <a:pt x="1935" y="4119"/>
                  <a:pt x="1908" y="4157"/>
                  <a:pt x="1889" y="4255"/>
                </a:cubicBezTo>
                <a:cubicBezTo>
                  <a:pt x="1802" y="4692"/>
                  <a:pt x="1989" y="5200"/>
                  <a:pt x="2378" y="5200"/>
                </a:cubicBezTo>
                <a:cubicBezTo>
                  <a:pt x="2406" y="5200"/>
                  <a:pt x="2435" y="5197"/>
                  <a:pt x="2465" y="5192"/>
                </a:cubicBezTo>
                <a:cubicBezTo>
                  <a:pt x="2484" y="5189"/>
                  <a:pt x="2499" y="5187"/>
                  <a:pt x="2510" y="5187"/>
                </a:cubicBezTo>
                <a:cubicBezTo>
                  <a:pt x="2611" y="5187"/>
                  <a:pt x="2446" y="5306"/>
                  <a:pt x="2321" y="5336"/>
                </a:cubicBezTo>
                <a:cubicBezTo>
                  <a:pt x="2279" y="5346"/>
                  <a:pt x="2241" y="5350"/>
                  <a:pt x="2207" y="5350"/>
                </a:cubicBezTo>
                <a:cubicBezTo>
                  <a:pt x="1965" y="5350"/>
                  <a:pt x="1926" y="5114"/>
                  <a:pt x="1877" y="4808"/>
                </a:cubicBezTo>
                <a:cubicBezTo>
                  <a:pt x="1868" y="4750"/>
                  <a:pt x="1854" y="4727"/>
                  <a:pt x="1838" y="4727"/>
                </a:cubicBezTo>
                <a:cubicBezTo>
                  <a:pt x="1792" y="4727"/>
                  <a:pt x="1731" y="4915"/>
                  <a:pt x="1731" y="5004"/>
                </a:cubicBezTo>
                <a:cubicBezTo>
                  <a:pt x="1730" y="5175"/>
                  <a:pt x="1826" y="5537"/>
                  <a:pt x="2181" y="5537"/>
                </a:cubicBezTo>
                <a:cubicBezTo>
                  <a:pt x="2212" y="5537"/>
                  <a:pt x="2246" y="5535"/>
                  <a:pt x="2281" y="5529"/>
                </a:cubicBezTo>
                <a:cubicBezTo>
                  <a:pt x="2334" y="5520"/>
                  <a:pt x="2375" y="5516"/>
                  <a:pt x="2407" y="5516"/>
                </a:cubicBezTo>
                <a:cubicBezTo>
                  <a:pt x="2643" y="5516"/>
                  <a:pt x="2377" y="5726"/>
                  <a:pt x="2292" y="5749"/>
                </a:cubicBezTo>
                <a:cubicBezTo>
                  <a:pt x="2255" y="5758"/>
                  <a:pt x="2190" y="5770"/>
                  <a:pt x="2121" y="5770"/>
                </a:cubicBezTo>
                <a:cubicBezTo>
                  <a:pt x="2009" y="5770"/>
                  <a:pt x="1886" y="5739"/>
                  <a:pt x="1856" y="5615"/>
                </a:cubicBezTo>
                <a:cubicBezTo>
                  <a:pt x="1817" y="5452"/>
                  <a:pt x="1750" y="5285"/>
                  <a:pt x="1704" y="5285"/>
                </a:cubicBezTo>
                <a:cubicBezTo>
                  <a:pt x="1693" y="5285"/>
                  <a:pt x="1684" y="5294"/>
                  <a:pt x="1676" y="5313"/>
                </a:cubicBezTo>
                <a:cubicBezTo>
                  <a:pt x="1528" y="5688"/>
                  <a:pt x="1700" y="5945"/>
                  <a:pt x="1846" y="6009"/>
                </a:cubicBezTo>
                <a:cubicBezTo>
                  <a:pt x="1894" y="6031"/>
                  <a:pt x="1956" y="6042"/>
                  <a:pt x="2023" y="6042"/>
                </a:cubicBezTo>
                <a:cubicBezTo>
                  <a:pt x="2194" y="6042"/>
                  <a:pt x="2404" y="5970"/>
                  <a:pt x="2535" y="5818"/>
                </a:cubicBezTo>
                <a:cubicBezTo>
                  <a:pt x="2672" y="5659"/>
                  <a:pt x="3042" y="5060"/>
                  <a:pt x="3114" y="4400"/>
                </a:cubicBezTo>
                <a:cubicBezTo>
                  <a:pt x="3104" y="4383"/>
                  <a:pt x="3099" y="4364"/>
                  <a:pt x="3099" y="4345"/>
                </a:cubicBezTo>
                <a:cubicBezTo>
                  <a:pt x="3099" y="4319"/>
                  <a:pt x="3108" y="4293"/>
                  <a:pt x="3123" y="4272"/>
                </a:cubicBezTo>
                <a:cubicBezTo>
                  <a:pt x="3127" y="4217"/>
                  <a:pt x="3127" y="4163"/>
                  <a:pt x="3123" y="4107"/>
                </a:cubicBezTo>
                <a:lnTo>
                  <a:pt x="3123" y="4107"/>
                </a:lnTo>
                <a:cubicBezTo>
                  <a:pt x="3146" y="4133"/>
                  <a:pt x="3180" y="4149"/>
                  <a:pt x="3215" y="4149"/>
                </a:cubicBezTo>
                <a:lnTo>
                  <a:pt x="3427" y="4149"/>
                </a:lnTo>
                <a:cubicBezTo>
                  <a:pt x="3495" y="4145"/>
                  <a:pt x="3547" y="4092"/>
                  <a:pt x="3547" y="4024"/>
                </a:cubicBezTo>
                <a:cubicBezTo>
                  <a:pt x="3547" y="3956"/>
                  <a:pt x="3495" y="3901"/>
                  <a:pt x="3427" y="3899"/>
                </a:cubicBezTo>
                <a:lnTo>
                  <a:pt x="3215" y="3899"/>
                </a:lnTo>
                <a:cubicBezTo>
                  <a:pt x="3173" y="3899"/>
                  <a:pt x="3134" y="3920"/>
                  <a:pt x="3111" y="3956"/>
                </a:cubicBezTo>
                <a:cubicBezTo>
                  <a:pt x="3116" y="4007"/>
                  <a:pt x="3121" y="4057"/>
                  <a:pt x="3123" y="4107"/>
                </a:cubicBezTo>
                <a:cubicBezTo>
                  <a:pt x="3102" y="4085"/>
                  <a:pt x="3092" y="4055"/>
                  <a:pt x="3090" y="4024"/>
                </a:cubicBezTo>
                <a:cubicBezTo>
                  <a:pt x="3092" y="4000"/>
                  <a:pt x="3099" y="3977"/>
                  <a:pt x="3111" y="3958"/>
                </a:cubicBezTo>
                <a:cubicBezTo>
                  <a:pt x="3101" y="3880"/>
                  <a:pt x="3085" y="3805"/>
                  <a:pt x="3064" y="3731"/>
                </a:cubicBezTo>
                <a:cubicBezTo>
                  <a:pt x="3043" y="3658"/>
                  <a:pt x="2884" y="3703"/>
                  <a:pt x="2896" y="3578"/>
                </a:cubicBezTo>
                <a:cubicBezTo>
                  <a:pt x="2908" y="3453"/>
                  <a:pt x="2995" y="3422"/>
                  <a:pt x="2811" y="3390"/>
                </a:cubicBezTo>
                <a:cubicBezTo>
                  <a:pt x="2562" y="3346"/>
                  <a:pt x="1642" y="3222"/>
                  <a:pt x="1442" y="3222"/>
                </a:cubicBezTo>
                <a:close/>
                <a:moveTo>
                  <a:pt x="1474" y="3450"/>
                </a:moveTo>
                <a:cubicBezTo>
                  <a:pt x="1458" y="3450"/>
                  <a:pt x="1436" y="3456"/>
                  <a:pt x="1405" y="3469"/>
                </a:cubicBezTo>
                <a:cubicBezTo>
                  <a:pt x="1278" y="3522"/>
                  <a:pt x="1372" y="3630"/>
                  <a:pt x="1261" y="3810"/>
                </a:cubicBezTo>
                <a:cubicBezTo>
                  <a:pt x="777" y="4598"/>
                  <a:pt x="605" y="5393"/>
                  <a:pt x="530" y="5598"/>
                </a:cubicBezTo>
                <a:cubicBezTo>
                  <a:pt x="470" y="5770"/>
                  <a:pt x="230" y="5813"/>
                  <a:pt x="296" y="5987"/>
                </a:cubicBezTo>
                <a:cubicBezTo>
                  <a:pt x="316" y="6043"/>
                  <a:pt x="380" y="6085"/>
                  <a:pt x="432" y="6085"/>
                </a:cubicBezTo>
                <a:cubicBezTo>
                  <a:pt x="466" y="6085"/>
                  <a:pt x="495" y="6069"/>
                  <a:pt x="506" y="6028"/>
                </a:cubicBezTo>
                <a:cubicBezTo>
                  <a:pt x="516" y="5992"/>
                  <a:pt x="561" y="5963"/>
                  <a:pt x="595" y="5963"/>
                </a:cubicBezTo>
                <a:cubicBezTo>
                  <a:pt x="610" y="5963"/>
                  <a:pt x="623" y="5968"/>
                  <a:pt x="629" y="5982"/>
                </a:cubicBezTo>
                <a:cubicBezTo>
                  <a:pt x="654" y="6040"/>
                  <a:pt x="692" y="6067"/>
                  <a:pt x="731" y="6067"/>
                </a:cubicBezTo>
                <a:cubicBezTo>
                  <a:pt x="771" y="6067"/>
                  <a:pt x="813" y="6039"/>
                  <a:pt x="843" y="5985"/>
                </a:cubicBezTo>
                <a:cubicBezTo>
                  <a:pt x="917" y="5855"/>
                  <a:pt x="749" y="5864"/>
                  <a:pt x="784" y="5667"/>
                </a:cubicBezTo>
                <a:cubicBezTo>
                  <a:pt x="903" y="4984"/>
                  <a:pt x="1289" y="4005"/>
                  <a:pt x="1504" y="3866"/>
                </a:cubicBezTo>
                <a:cubicBezTo>
                  <a:pt x="1704" y="3737"/>
                  <a:pt x="1734" y="3575"/>
                  <a:pt x="1601" y="3575"/>
                </a:cubicBezTo>
                <a:cubicBezTo>
                  <a:pt x="1595" y="3575"/>
                  <a:pt x="1590" y="3576"/>
                  <a:pt x="1584" y="3576"/>
                </a:cubicBezTo>
                <a:cubicBezTo>
                  <a:pt x="1581" y="3576"/>
                  <a:pt x="1578" y="3577"/>
                  <a:pt x="1575" y="3577"/>
                </a:cubicBezTo>
                <a:cubicBezTo>
                  <a:pt x="1487" y="3577"/>
                  <a:pt x="1551" y="3450"/>
                  <a:pt x="1474" y="3450"/>
                </a:cubicBezTo>
                <a:close/>
                <a:moveTo>
                  <a:pt x="5314" y="3469"/>
                </a:moveTo>
                <a:cubicBezTo>
                  <a:pt x="5236" y="3469"/>
                  <a:pt x="5299" y="3596"/>
                  <a:pt x="5211" y="3596"/>
                </a:cubicBezTo>
                <a:cubicBezTo>
                  <a:pt x="5208" y="3596"/>
                  <a:pt x="5205" y="3595"/>
                  <a:pt x="5202" y="3595"/>
                </a:cubicBezTo>
                <a:cubicBezTo>
                  <a:pt x="5196" y="3595"/>
                  <a:pt x="5191" y="3594"/>
                  <a:pt x="5185" y="3594"/>
                </a:cubicBezTo>
                <a:cubicBezTo>
                  <a:pt x="5052" y="3594"/>
                  <a:pt x="5084" y="3757"/>
                  <a:pt x="5282" y="3885"/>
                </a:cubicBezTo>
                <a:cubicBezTo>
                  <a:pt x="5497" y="4024"/>
                  <a:pt x="5883" y="5003"/>
                  <a:pt x="6004" y="5688"/>
                </a:cubicBezTo>
                <a:cubicBezTo>
                  <a:pt x="6037" y="5883"/>
                  <a:pt x="5869" y="5874"/>
                  <a:pt x="5943" y="6004"/>
                </a:cubicBezTo>
                <a:cubicBezTo>
                  <a:pt x="5973" y="6058"/>
                  <a:pt x="6015" y="6087"/>
                  <a:pt x="6056" y="6087"/>
                </a:cubicBezTo>
                <a:cubicBezTo>
                  <a:pt x="6095" y="6087"/>
                  <a:pt x="6133" y="6060"/>
                  <a:pt x="6159" y="6002"/>
                </a:cubicBezTo>
                <a:cubicBezTo>
                  <a:pt x="6164" y="5988"/>
                  <a:pt x="6177" y="5982"/>
                  <a:pt x="6192" y="5982"/>
                </a:cubicBezTo>
                <a:cubicBezTo>
                  <a:pt x="6225" y="5982"/>
                  <a:pt x="6270" y="6012"/>
                  <a:pt x="6280" y="6047"/>
                </a:cubicBezTo>
                <a:cubicBezTo>
                  <a:pt x="6292" y="6088"/>
                  <a:pt x="6321" y="6105"/>
                  <a:pt x="6354" y="6105"/>
                </a:cubicBezTo>
                <a:cubicBezTo>
                  <a:pt x="6407" y="6105"/>
                  <a:pt x="6471" y="6063"/>
                  <a:pt x="6492" y="6006"/>
                </a:cubicBezTo>
                <a:cubicBezTo>
                  <a:pt x="6558" y="5834"/>
                  <a:pt x="6316" y="5789"/>
                  <a:pt x="6256" y="5617"/>
                </a:cubicBezTo>
                <a:cubicBezTo>
                  <a:pt x="6183" y="5412"/>
                  <a:pt x="6009" y="4617"/>
                  <a:pt x="5525" y="3831"/>
                </a:cubicBezTo>
                <a:cubicBezTo>
                  <a:pt x="5414" y="3649"/>
                  <a:pt x="5508" y="3541"/>
                  <a:pt x="5383" y="3488"/>
                </a:cubicBezTo>
                <a:cubicBezTo>
                  <a:pt x="5352" y="3475"/>
                  <a:pt x="5330" y="3469"/>
                  <a:pt x="5314" y="3469"/>
                </a:cubicBezTo>
                <a:close/>
                <a:moveTo>
                  <a:pt x="3286" y="6034"/>
                </a:moveTo>
                <a:cubicBezTo>
                  <a:pt x="3219" y="6034"/>
                  <a:pt x="3161" y="6089"/>
                  <a:pt x="3161" y="6159"/>
                </a:cubicBezTo>
                <a:cubicBezTo>
                  <a:pt x="3161" y="6228"/>
                  <a:pt x="3219" y="6284"/>
                  <a:pt x="3286" y="6284"/>
                </a:cubicBezTo>
                <a:lnTo>
                  <a:pt x="3498" y="6284"/>
                </a:lnTo>
                <a:cubicBezTo>
                  <a:pt x="3567" y="6284"/>
                  <a:pt x="3623" y="6228"/>
                  <a:pt x="3623" y="6159"/>
                </a:cubicBezTo>
                <a:cubicBezTo>
                  <a:pt x="3623" y="6089"/>
                  <a:pt x="3567" y="6034"/>
                  <a:pt x="3498" y="6034"/>
                </a:cubicBezTo>
                <a:close/>
                <a:moveTo>
                  <a:pt x="3300" y="6315"/>
                </a:moveTo>
                <a:cubicBezTo>
                  <a:pt x="3231" y="6315"/>
                  <a:pt x="3175" y="6372"/>
                  <a:pt x="3175" y="6441"/>
                </a:cubicBezTo>
                <a:cubicBezTo>
                  <a:pt x="3175" y="6509"/>
                  <a:pt x="3231" y="6566"/>
                  <a:pt x="3300" y="6566"/>
                </a:cubicBezTo>
                <a:lnTo>
                  <a:pt x="3512" y="6566"/>
                </a:lnTo>
                <a:cubicBezTo>
                  <a:pt x="3581" y="6566"/>
                  <a:pt x="3637" y="6509"/>
                  <a:pt x="3637" y="6441"/>
                </a:cubicBezTo>
                <a:cubicBezTo>
                  <a:pt x="3637" y="6372"/>
                  <a:pt x="3581" y="6315"/>
                  <a:pt x="3512" y="6315"/>
                </a:cubicBezTo>
                <a:close/>
                <a:moveTo>
                  <a:pt x="2907" y="7166"/>
                </a:moveTo>
                <a:cubicBezTo>
                  <a:pt x="2954" y="7166"/>
                  <a:pt x="3065" y="7240"/>
                  <a:pt x="3173" y="7351"/>
                </a:cubicBezTo>
                <a:cubicBezTo>
                  <a:pt x="3298" y="7479"/>
                  <a:pt x="3377" y="7608"/>
                  <a:pt x="3345" y="7637"/>
                </a:cubicBezTo>
                <a:cubicBezTo>
                  <a:pt x="3341" y="7642"/>
                  <a:pt x="3335" y="7644"/>
                  <a:pt x="3326" y="7644"/>
                </a:cubicBezTo>
                <a:cubicBezTo>
                  <a:pt x="3279" y="7644"/>
                  <a:pt x="3171" y="7570"/>
                  <a:pt x="3062" y="7460"/>
                </a:cubicBezTo>
                <a:cubicBezTo>
                  <a:pt x="2936" y="7332"/>
                  <a:pt x="2859" y="7203"/>
                  <a:pt x="2889" y="7172"/>
                </a:cubicBezTo>
                <a:cubicBezTo>
                  <a:pt x="2893" y="7168"/>
                  <a:pt x="2899" y="7166"/>
                  <a:pt x="2907" y="7166"/>
                </a:cubicBezTo>
                <a:close/>
                <a:moveTo>
                  <a:pt x="4037" y="7169"/>
                </a:moveTo>
                <a:cubicBezTo>
                  <a:pt x="4046" y="7169"/>
                  <a:pt x="4052" y="7171"/>
                  <a:pt x="4057" y="7176"/>
                </a:cubicBezTo>
                <a:cubicBezTo>
                  <a:pt x="4086" y="7205"/>
                  <a:pt x="4008" y="7333"/>
                  <a:pt x="3883" y="7462"/>
                </a:cubicBezTo>
                <a:cubicBezTo>
                  <a:pt x="3775" y="7570"/>
                  <a:pt x="3666" y="7644"/>
                  <a:pt x="3618" y="7644"/>
                </a:cubicBezTo>
                <a:cubicBezTo>
                  <a:pt x="3609" y="7644"/>
                  <a:pt x="3603" y="7642"/>
                  <a:pt x="3599" y="7637"/>
                </a:cubicBezTo>
                <a:cubicBezTo>
                  <a:pt x="3567" y="7608"/>
                  <a:pt x="3646" y="7479"/>
                  <a:pt x="3772" y="7351"/>
                </a:cubicBezTo>
                <a:cubicBezTo>
                  <a:pt x="3879" y="7243"/>
                  <a:pt x="3988" y="7169"/>
                  <a:pt x="4037" y="7169"/>
                </a:cubicBezTo>
                <a:close/>
                <a:moveTo>
                  <a:pt x="3004" y="7721"/>
                </a:moveTo>
                <a:cubicBezTo>
                  <a:pt x="3033" y="7721"/>
                  <a:pt x="3062" y="7727"/>
                  <a:pt x="3090" y="7741"/>
                </a:cubicBezTo>
                <a:cubicBezTo>
                  <a:pt x="3177" y="7785"/>
                  <a:pt x="3215" y="7882"/>
                  <a:pt x="3177" y="7958"/>
                </a:cubicBezTo>
                <a:cubicBezTo>
                  <a:pt x="3151" y="8010"/>
                  <a:pt x="3097" y="8038"/>
                  <a:pt x="3038" y="8038"/>
                </a:cubicBezTo>
                <a:cubicBezTo>
                  <a:pt x="3010" y="8038"/>
                  <a:pt x="2980" y="8031"/>
                  <a:pt x="2951" y="8017"/>
                </a:cubicBezTo>
                <a:cubicBezTo>
                  <a:pt x="2865" y="7974"/>
                  <a:pt x="2826" y="7877"/>
                  <a:pt x="2865" y="7800"/>
                </a:cubicBezTo>
                <a:cubicBezTo>
                  <a:pt x="2890" y="7750"/>
                  <a:pt x="2945" y="7721"/>
                  <a:pt x="3004" y="7721"/>
                </a:cubicBezTo>
                <a:close/>
                <a:moveTo>
                  <a:pt x="3969" y="7722"/>
                </a:moveTo>
                <a:cubicBezTo>
                  <a:pt x="3995" y="7722"/>
                  <a:pt x="4022" y="7728"/>
                  <a:pt x="4048" y="7741"/>
                </a:cubicBezTo>
                <a:cubicBezTo>
                  <a:pt x="4133" y="7781"/>
                  <a:pt x="4170" y="7884"/>
                  <a:pt x="4130" y="7969"/>
                </a:cubicBezTo>
                <a:cubicBezTo>
                  <a:pt x="4099" y="8039"/>
                  <a:pt x="4035" y="8074"/>
                  <a:pt x="3970" y="8074"/>
                </a:cubicBezTo>
                <a:cubicBezTo>
                  <a:pt x="3901" y="8074"/>
                  <a:pt x="3833" y="8035"/>
                  <a:pt x="3805" y="7958"/>
                </a:cubicBezTo>
                <a:cubicBezTo>
                  <a:pt x="3761" y="7837"/>
                  <a:pt x="3856" y="7722"/>
                  <a:pt x="3969" y="7722"/>
                </a:cubicBezTo>
                <a:close/>
                <a:moveTo>
                  <a:pt x="4280" y="6168"/>
                </a:moveTo>
                <a:cubicBezTo>
                  <a:pt x="4005" y="6168"/>
                  <a:pt x="3886" y="6499"/>
                  <a:pt x="3803" y="6587"/>
                </a:cubicBezTo>
                <a:cubicBezTo>
                  <a:pt x="3712" y="6683"/>
                  <a:pt x="3599" y="6711"/>
                  <a:pt x="3485" y="6711"/>
                </a:cubicBezTo>
                <a:cubicBezTo>
                  <a:pt x="3341" y="6711"/>
                  <a:pt x="3194" y="6667"/>
                  <a:pt x="3083" y="6660"/>
                </a:cubicBezTo>
                <a:cubicBezTo>
                  <a:pt x="2912" y="6651"/>
                  <a:pt x="2734" y="6288"/>
                  <a:pt x="2319" y="6288"/>
                </a:cubicBezTo>
                <a:cubicBezTo>
                  <a:pt x="2255" y="6288"/>
                  <a:pt x="2186" y="6297"/>
                  <a:pt x="2110" y="6316"/>
                </a:cubicBezTo>
                <a:cubicBezTo>
                  <a:pt x="1644" y="6439"/>
                  <a:pt x="1993" y="6989"/>
                  <a:pt x="2144" y="6989"/>
                </a:cubicBezTo>
                <a:cubicBezTo>
                  <a:pt x="2151" y="6989"/>
                  <a:pt x="2159" y="6988"/>
                  <a:pt x="2165" y="6985"/>
                </a:cubicBezTo>
                <a:cubicBezTo>
                  <a:pt x="2243" y="6947"/>
                  <a:pt x="2303" y="6921"/>
                  <a:pt x="2343" y="6921"/>
                </a:cubicBezTo>
                <a:cubicBezTo>
                  <a:pt x="2389" y="6921"/>
                  <a:pt x="2407" y="6957"/>
                  <a:pt x="2391" y="7054"/>
                </a:cubicBezTo>
                <a:cubicBezTo>
                  <a:pt x="2344" y="7349"/>
                  <a:pt x="2450" y="7257"/>
                  <a:pt x="2646" y="7356"/>
                </a:cubicBezTo>
                <a:cubicBezTo>
                  <a:pt x="2844" y="7455"/>
                  <a:pt x="2658" y="7542"/>
                  <a:pt x="2641" y="7715"/>
                </a:cubicBezTo>
                <a:cubicBezTo>
                  <a:pt x="2607" y="8044"/>
                  <a:pt x="2796" y="8170"/>
                  <a:pt x="2996" y="8170"/>
                </a:cubicBezTo>
                <a:cubicBezTo>
                  <a:pt x="3194" y="8170"/>
                  <a:pt x="3402" y="8047"/>
                  <a:pt x="3416" y="7875"/>
                </a:cubicBezTo>
                <a:cubicBezTo>
                  <a:pt x="3422" y="7821"/>
                  <a:pt x="3442" y="7780"/>
                  <a:pt x="3471" y="7780"/>
                </a:cubicBezTo>
                <a:cubicBezTo>
                  <a:pt x="3499" y="7780"/>
                  <a:pt x="3534" y="7819"/>
                  <a:pt x="3569" y="7922"/>
                </a:cubicBezTo>
                <a:cubicBezTo>
                  <a:pt x="3631" y="8105"/>
                  <a:pt x="3773" y="8173"/>
                  <a:pt x="3922" y="8173"/>
                </a:cubicBezTo>
                <a:cubicBezTo>
                  <a:pt x="4113" y="8173"/>
                  <a:pt x="4314" y="8060"/>
                  <a:pt x="4364" y="7929"/>
                </a:cubicBezTo>
                <a:lnTo>
                  <a:pt x="4364" y="7929"/>
                </a:lnTo>
                <a:lnTo>
                  <a:pt x="4362" y="7931"/>
                </a:lnTo>
                <a:cubicBezTo>
                  <a:pt x="4428" y="7759"/>
                  <a:pt x="4000" y="7384"/>
                  <a:pt x="4300" y="7349"/>
                </a:cubicBezTo>
                <a:cubicBezTo>
                  <a:pt x="4480" y="7323"/>
                  <a:pt x="4640" y="7143"/>
                  <a:pt x="4498" y="6974"/>
                </a:cubicBezTo>
                <a:cubicBezTo>
                  <a:pt x="4371" y="6861"/>
                  <a:pt x="4400" y="6816"/>
                  <a:pt x="4604" y="6757"/>
                </a:cubicBezTo>
                <a:cubicBezTo>
                  <a:pt x="4871" y="6681"/>
                  <a:pt x="4831" y="6306"/>
                  <a:pt x="4385" y="6183"/>
                </a:cubicBezTo>
                <a:cubicBezTo>
                  <a:pt x="4348" y="6173"/>
                  <a:pt x="4313" y="6168"/>
                  <a:pt x="4280" y="6168"/>
                </a:cubicBezTo>
                <a:close/>
                <a:moveTo>
                  <a:pt x="778" y="6088"/>
                </a:moveTo>
                <a:cubicBezTo>
                  <a:pt x="776" y="6088"/>
                  <a:pt x="773" y="6089"/>
                  <a:pt x="770" y="6089"/>
                </a:cubicBezTo>
                <a:cubicBezTo>
                  <a:pt x="625" y="6123"/>
                  <a:pt x="680" y="6194"/>
                  <a:pt x="609" y="6194"/>
                </a:cubicBezTo>
                <a:cubicBezTo>
                  <a:pt x="586" y="6194"/>
                  <a:pt x="551" y="6187"/>
                  <a:pt x="492" y="6169"/>
                </a:cubicBezTo>
                <a:cubicBezTo>
                  <a:pt x="478" y="6165"/>
                  <a:pt x="466" y="6163"/>
                  <a:pt x="455" y="6163"/>
                </a:cubicBezTo>
                <a:cubicBezTo>
                  <a:pt x="315" y="6163"/>
                  <a:pt x="424" y="6500"/>
                  <a:pt x="464" y="6613"/>
                </a:cubicBezTo>
                <a:cubicBezTo>
                  <a:pt x="640" y="7099"/>
                  <a:pt x="674" y="7995"/>
                  <a:pt x="638" y="8455"/>
                </a:cubicBezTo>
                <a:lnTo>
                  <a:pt x="640" y="8453"/>
                </a:lnTo>
                <a:lnTo>
                  <a:pt x="640" y="8453"/>
                </a:lnTo>
                <a:cubicBezTo>
                  <a:pt x="635" y="8502"/>
                  <a:pt x="642" y="8562"/>
                  <a:pt x="688" y="8562"/>
                </a:cubicBezTo>
                <a:cubicBezTo>
                  <a:pt x="709" y="8562"/>
                  <a:pt x="738" y="8550"/>
                  <a:pt x="777" y="8519"/>
                </a:cubicBezTo>
                <a:cubicBezTo>
                  <a:pt x="797" y="8502"/>
                  <a:pt x="814" y="8496"/>
                  <a:pt x="830" y="8496"/>
                </a:cubicBezTo>
                <a:cubicBezTo>
                  <a:pt x="884" y="8496"/>
                  <a:pt x="912" y="8578"/>
                  <a:pt x="955" y="8595"/>
                </a:cubicBezTo>
                <a:cubicBezTo>
                  <a:pt x="959" y="8597"/>
                  <a:pt x="964" y="8598"/>
                  <a:pt x="968" y="8598"/>
                </a:cubicBezTo>
                <a:cubicBezTo>
                  <a:pt x="1024" y="8598"/>
                  <a:pt x="1134" y="8476"/>
                  <a:pt x="966" y="8311"/>
                </a:cubicBezTo>
                <a:cubicBezTo>
                  <a:pt x="749" y="8099"/>
                  <a:pt x="846" y="6671"/>
                  <a:pt x="858" y="6412"/>
                </a:cubicBezTo>
                <a:cubicBezTo>
                  <a:pt x="863" y="6302"/>
                  <a:pt x="852" y="6088"/>
                  <a:pt x="778" y="6088"/>
                </a:cubicBezTo>
                <a:close/>
                <a:moveTo>
                  <a:pt x="6008" y="6109"/>
                </a:moveTo>
                <a:cubicBezTo>
                  <a:pt x="5935" y="6109"/>
                  <a:pt x="5924" y="6321"/>
                  <a:pt x="5929" y="6433"/>
                </a:cubicBezTo>
                <a:cubicBezTo>
                  <a:pt x="5942" y="6690"/>
                  <a:pt x="6041" y="8120"/>
                  <a:pt x="5824" y="8331"/>
                </a:cubicBezTo>
                <a:cubicBezTo>
                  <a:pt x="5654" y="8496"/>
                  <a:pt x="5766" y="8618"/>
                  <a:pt x="5822" y="8618"/>
                </a:cubicBezTo>
                <a:cubicBezTo>
                  <a:pt x="5827" y="8618"/>
                  <a:pt x="5831" y="8618"/>
                  <a:pt x="5834" y="8616"/>
                </a:cubicBezTo>
                <a:cubicBezTo>
                  <a:pt x="5876" y="8597"/>
                  <a:pt x="5905" y="8516"/>
                  <a:pt x="5959" y="8516"/>
                </a:cubicBezTo>
                <a:cubicBezTo>
                  <a:pt x="5974" y="8516"/>
                  <a:pt x="5991" y="8522"/>
                  <a:pt x="6011" y="8538"/>
                </a:cubicBezTo>
                <a:cubicBezTo>
                  <a:pt x="6050" y="8570"/>
                  <a:pt x="6079" y="8582"/>
                  <a:pt x="6100" y="8582"/>
                </a:cubicBezTo>
                <a:cubicBezTo>
                  <a:pt x="6146" y="8582"/>
                  <a:pt x="6153" y="8521"/>
                  <a:pt x="6150" y="8474"/>
                </a:cubicBezTo>
                <a:cubicBezTo>
                  <a:pt x="6113" y="8014"/>
                  <a:pt x="6146" y="7120"/>
                  <a:pt x="6323" y="6634"/>
                </a:cubicBezTo>
                <a:cubicBezTo>
                  <a:pt x="6365" y="6520"/>
                  <a:pt x="6473" y="6182"/>
                  <a:pt x="6332" y="6182"/>
                </a:cubicBezTo>
                <a:cubicBezTo>
                  <a:pt x="6322" y="6182"/>
                  <a:pt x="6309" y="6184"/>
                  <a:pt x="6296" y="6188"/>
                </a:cubicBezTo>
                <a:cubicBezTo>
                  <a:pt x="6237" y="6206"/>
                  <a:pt x="6201" y="6213"/>
                  <a:pt x="6179" y="6213"/>
                </a:cubicBezTo>
                <a:cubicBezTo>
                  <a:pt x="6108" y="6213"/>
                  <a:pt x="6163" y="6143"/>
                  <a:pt x="6018" y="6110"/>
                </a:cubicBezTo>
                <a:cubicBezTo>
                  <a:pt x="6015" y="6109"/>
                  <a:pt x="6012" y="6109"/>
                  <a:pt x="6008" y="6109"/>
                </a:cubicBezTo>
                <a:close/>
                <a:moveTo>
                  <a:pt x="1023" y="8727"/>
                </a:moveTo>
                <a:cubicBezTo>
                  <a:pt x="987" y="8727"/>
                  <a:pt x="946" y="8764"/>
                  <a:pt x="933" y="8795"/>
                </a:cubicBezTo>
                <a:cubicBezTo>
                  <a:pt x="922" y="8818"/>
                  <a:pt x="935" y="8838"/>
                  <a:pt x="983" y="8838"/>
                </a:cubicBezTo>
                <a:cubicBezTo>
                  <a:pt x="1002" y="8838"/>
                  <a:pt x="1027" y="8835"/>
                  <a:pt x="1058" y="8828"/>
                </a:cubicBezTo>
                <a:cubicBezTo>
                  <a:pt x="1067" y="8826"/>
                  <a:pt x="1075" y="8825"/>
                  <a:pt x="1083" y="8825"/>
                </a:cubicBezTo>
                <a:cubicBezTo>
                  <a:pt x="1127" y="8825"/>
                  <a:pt x="1157" y="8857"/>
                  <a:pt x="1224" y="8963"/>
                </a:cubicBezTo>
                <a:cubicBezTo>
                  <a:pt x="1233" y="8977"/>
                  <a:pt x="1243" y="8982"/>
                  <a:pt x="1254" y="8982"/>
                </a:cubicBezTo>
                <a:cubicBezTo>
                  <a:pt x="1293" y="8982"/>
                  <a:pt x="1337" y="8902"/>
                  <a:pt x="1304" y="8854"/>
                </a:cubicBezTo>
                <a:cubicBezTo>
                  <a:pt x="1256" y="8784"/>
                  <a:pt x="1091" y="8732"/>
                  <a:pt x="1030" y="8727"/>
                </a:cubicBezTo>
                <a:cubicBezTo>
                  <a:pt x="1028" y="8727"/>
                  <a:pt x="1026" y="8727"/>
                  <a:pt x="1023" y="8727"/>
                </a:cubicBezTo>
                <a:close/>
                <a:moveTo>
                  <a:pt x="5761" y="8746"/>
                </a:moveTo>
                <a:cubicBezTo>
                  <a:pt x="5759" y="8746"/>
                  <a:pt x="5758" y="8746"/>
                  <a:pt x="5756" y="8746"/>
                </a:cubicBezTo>
                <a:cubicBezTo>
                  <a:pt x="5695" y="8753"/>
                  <a:pt x="5530" y="8803"/>
                  <a:pt x="5482" y="8873"/>
                </a:cubicBezTo>
                <a:cubicBezTo>
                  <a:pt x="5449" y="8921"/>
                  <a:pt x="5493" y="9002"/>
                  <a:pt x="5532" y="9002"/>
                </a:cubicBezTo>
                <a:cubicBezTo>
                  <a:pt x="5543" y="9002"/>
                  <a:pt x="5553" y="8996"/>
                  <a:pt x="5562" y="8982"/>
                </a:cubicBezTo>
                <a:cubicBezTo>
                  <a:pt x="5628" y="8878"/>
                  <a:pt x="5659" y="8845"/>
                  <a:pt x="5701" y="8845"/>
                </a:cubicBezTo>
                <a:cubicBezTo>
                  <a:pt x="5709" y="8845"/>
                  <a:pt x="5718" y="8846"/>
                  <a:pt x="5728" y="8849"/>
                </a:cubicBezTo>
                <a:cubicBezTo>
                  <a:pt x="5758" y="8855"/>
                  <a:pt x="5782" y="8857"/>
                  <a:pt x="5800" y="8857"/>
                </a:cubicBezTo>
                <a:cubicBezTo>
                  <a:pt x="5851" y="8857"/>
                  <a:pt x="5864" y="8838"/>
                  <a:pt x="5853" y="8814"/>
                </a:cubicBezTo>
                <a:cubicBezTo>
                  <a:pt x="5838" y="8782"/>
                  <a:pt x="5798" y="8746"/>
                  <a:pt x="5761" y="8746"/>
                </a:cubicBezTo>
                <a:close/>
                <a:moveTo>
                  <a:pt x="817" y="8574"/>
                </a:moveTo>
                <a:cubicBezTo>
                  <a:pt x="671" y="8574"/>
                  <a:pt x="495" y="8749"/>
                  <a:pt x="442" y="8861"/>
                </a:cubicBezTo>
                <a:cubicBezTo>
                  <a:pt x="353" y="9048"/>
                  <a:pt x="369" y="9079"/>
                  <a:pt x="457" y="9088"/>
                </a:cubicBezTo>
                <a:cubicBezTo>
                  <a:pt x="470" y="9089"/>
                  <a:pt x="482" y="9090"/>
                  <a:pt x="494" y="9090"/>
                </a:cubicBezTo>
                <a:cubicBezTo>
                  <a:pt x="564" y="9090"/>
                  <a:pt x="617" y="9062"/>
                  <a:pt x="640" y="8930"/>
                </a:cubicBezTo>
                <a:cubicBezTo>
                  <a:pt x="642" y="8917"/>
                  <a:pt x="646" y="8913"/>
                  <a:pt x="653" y="8913"/>
                </a:cubicBezTo>
                <a:cubicBezTo>
                  <a:pt x="667" y="8913"/>
                  <a:pt x="689" y="8931"/>
                  <a:pt x="721" y="8939"/>
                </a:cubicBezTo>
                <a:cubicBezTo>
                  <a:pt x="727" y="8940"/>
                  <a:pt x="732" y="8940"/>
                  <a:pt x="738" y="8940"/>
                </a:cubicBezTo>
                <a:cubicBezTo>
                  <a:pt x="777" y="8940"/>
                  <a:pt x="811" y="8914"/>
                  <a:pt x="822" y="8876"/>
                </a:cubicBezTo>
                <a:cubicBezTo>
                  <a:pt x="827" y="8854"/>
                  <a:pt x="830" y="8765"/>
                  <a:pt x="852" y="8765"/>
                </a:cubicBezTo>
                <a:cubicBezTo>
                  <a:pt x="853" y="8765"/>
                  <a:pt x="853" y="8765"/>
                  <a:pt x="853" y="8765"/>
                </a:cubicBezTo>
                <a:cubicBezTo>
                  <a:pt x="859" y="8766"/>
                  <a:pt x="864" y="8766"/>
                  <a:pt x="869" y="8766"/>
                </a:cubicBezTo>
                <a:cubicBezTo>
                  <a:pt x="955" y="8766"/>
                  <a:pt x="1003" y="8690"/>
                  <a:pt x="926" y="8618"/>
                </a:cubicBezTo>
                <a:cubicBezTo>
                  <a:pt x="894" y="8587"/>
                  <a:pt x="857" y="8574"/>
                  <a:pt x="817" y="8574"/>
                </a:cubicBezTo>
                <a:close/>
                <a:moveTo>
                  <a:pt x="5969" y="8595"/>
                </a:moveTo>
                <a:cubicBezTo>
                  <a:pt x="5929" y="8595"/>
                  <a:pt x="5892" y="8608"/>
                  <a:pt x="5860" y="8639"/>
                </a:cubicBezTo>
                <a:cubicBezTo>
                  <a:pt x="5785" y="8710"/>
                  <a:pt x="5831" y="8787"/>
                  <a:pt x="5918" y="8787"/>
                </a:cubicBezTo>
                <a:cubicBezTo>
                  <a:pt x="5923" y="8787"/>
                  <a:pt x="5929" y="8787"/>
                  <a:pt x="5935" y="8786"/>
                </a:cubicBezTo>
                <a:cubicBezTo>
                  <a:pt x="5935" y="8786"/>
                  <a:pt x="5935" y="8786"/>
                  <a:pt x="5935" y="8786"/>
                </a:cubicBezTo>
                <a:cubicBezTo>
                  <a:pt x="5957" y="8786"/>
                  <a:pt x="5959" y="8875"/>
                  <a:pt x="5966" y="8897"/>
                </a:cubicBezTo>
                <a:cubicBezTo>
                  <a:pt x="5975" y="8935"/>
                  <a:pt x="6010" y="8961"/>
                  <a:pt x="6048" y="8961"/>
                </a:cubicBezTo>
                <a:cubicBezTo>
                  <a:pt x="6054" y="8961"/>
                  <a:pt x="6059" y="8961"/>
                  <a:pt x="6065" y="8960"/>
                </a:cubicBezTo>
                <a:cubicBezTo>
                  <a:pt x="6098" y="8952"/>
                  <a:pt x="6121" y="8934"/>
                  <a:pt x="6134" y="8934"/>
                </a:cubicBezTo>
                <a:cubicBezTo>
                  <a:pt x="6141" y="8934"/>
                  <a:pt x="6146" y="8938"/>
                  <a:pt x="6148" y="8951"/>
                </a:cubicBezTo>
                <a:cubicBezTo>
                  <a:pt x="6169" y="9083"/>
                  <a:pt x="6224" y="9111"/>
                  <a:pt x="6293" y="9111"/>
                </a:cubicBezTo>
                <a:cubicBezTo>
                  <a:pt x="6305" y="9111"/>
                  <a:pt x="6318" y="9110"/>
                  <a:pt x="6330" y="9109"/>
                </a:cubicBezTo>
                <a:cubicBezTo>
                  <a:pt x="6417" y="9098"/>
                  <a:pt x="6434" y="9069"/>
                  <a:pt x="6346" y="8882"/>
                </a:cubicBezTo>
                <a:cubicBezTo>
                  <a:pt x="6293" y="8770"/>
                  <a:pt x="6115" y="8595"/>
                  <a:pt x="5969" y="8595"/>
                </a:cubicBezTo>
                <a:close/>
                <a:moveTo>
                  <a:pt x="1375" y="8985"/>
                </a:moveTo>
                <a:cubicBezTo>
                  <a:pt x="1353" y="8985"/>
                  <a:pt x="1322" y="9000"/>
                  <a:pt x="1303" y="9017"/>
                </a:cubicBezTo>
                <a:cubicBezTo>
                  <a:pt x="1277" y="9039"/>
                  <a:pt x="1292" y="9041"/>
                  <a:pt x="1355" y="9081"/>
                </a:cubicBezTo>
                <a:cubicBezTo>
                  <a:pt x="1395" y="9107"/>
                  <a:pt x="1388" y="9145"/>
                  <a:pt x="1396" y="9232"/>
                </a:cubicBezTo>
                <a:cubicBezTo>
                  <a:pt x="1398" y="9252"/>
                  <a:pt x="1405" y="9259"/>
                  <a:pt x="1416" y="9259"/>
                </a:cubicBezTo>
                <a:cubicBezTo>
                  <a:pt x="1441" y="9259"/>
                  <a:pt x="1480" y="9211"/>
                  <a:pt x="1478" y="9173"/>
                </a:cubicBezTo>
                <a:cubicBezTo>
                  <a:pt x="1471" y="9090"/>
                  <a:pt x="1424" y="9013"/>
                  <a:pt x="1393" y="8991"/>
                </a:cubicBezTo>
                <a:cubicBezTo>
                  <a:pt x="1388" y="8987"/>
                  <a:pt x="1382" y="8985"/>
                  <a:pt x="1375" y="8985"/>
                </a:cubicBezTo>
                <a:close/>
                <a:moveTo>
                  <a:pt x="5411" y="9007"/>
                </a:moveTo>
                <a:cubicBezTo>
                  <a:pt x="5404" y="9007"/>
                  <a:pt x="5398" y="9008"/>
                  <a:pt x="5393" y="9012"/>
                </a:cubicBezTo>
                <a:cubicBezTo>
                  <a:pt x="5364" y="9034"/>
                  <a:pt x="5317" y="9111"/>
                  <a:pt x="5310" y="9196"/>
                </a:cubicBezTo>
                <a:cubicBezTo>
                  <a:pt x="5306" y="9233"/>
                  <a:pt x="5346" y="9282"/>
                  <a:pt x="5371" y="9282"/>
                </a:cubicBezTo>
                <a:cubicBezTo>
                  <a:pt x="5382" y="9282"/>
                  <a:pt x="5389" y="9274"/>
                  <a:pt x="5391" y="9255"/>
                </a:cubicBezTo>
                <a:cubicBezTo>
                  <a:pt x="5400" y="9168"/>
                  <a:pt x="5393" y="9128"/>
                  <a:pt x="5433" y="9102"/>
                </a:cubicBezTo>
                <a:lnTo>
                  <a:pt x="5433" y="9104"/>
                </a:lnTo>
                <a:cubicBezTo>
                  <a:pt x="5496" y="9062"/>
                  <a:pt x="5509" y="9062"/>
                  <a:pt x="5483" y="9039"/>
                </a:cubicBezTo>
                <a:cubicBezTo>
                  <a:pt x="5464" y="9021"/>
                  <a:pt x="5433" y="9007"/>
                  <a:pt x="5411" y="9007"/>
                </a:cubicBezTo>
                <a:close/>
                <a:moveTo>
                  <a:pt x="335" y="9076"/>
                </a:moveTo>
                <a:cubicBezTo>
                  <a:pt x="321" y="9076"/>
                  <a:pt x="306" y="9082"/>
                  <a:pt x="294" y="9095"/>
                </a:cubicBezTo>
                <a:lnTo>
                  <a:pt x="190" y="9277"/>
                </a:lnTo>
                <a:cubicBezTo>
                  <a:pt x="176" y="9316"/>
                  <a:pt x="207" y="9349"/>
                  <a:pt x="240" y="9349"/>
                </a:cubicBezTo>
                <a:cubicBezTo>
                  <a:pt x="255" y="9349"/>
                  <a:pt x="269" y="9343"/>
                  <a:pt x="280" y="9329"/>
                </a:cubicBezTo>
                <a:lnTo>
                  <a:pt x="386" y="9147"/>
                </a:lnTo>
                <a:cubicBezTo>
                  <a:pt x="400" y="9108"/>
                  <a:pt x="368" y="9076"/>
                  <a:pt x="335" y="9076"/>
                </a:cubicBezTo>
                <a:close/>
                <a:moveTo>
                  <a:pt x="6452" y="9095"/>
                </a:moveTo>
                <a:cubicBezTo>
                  <a:pt x="6418" y="9095"/>
                  <a:pt x="6386" y="9127"/>
                  <a:pt x="6400" y="9166"/>
                </a:cubicBezTo>
                <a:lnTo>
                  <a:pt x="6506" y="9350"/>
                </a:lnTo>
                <a:cubicBezTo>
                  <a:pt x="6517" y="9364"/>
                  <a:pt x="6531" y="9369"/>
                  <a:pt x="6545" y="9369"/>
                </a:cubicBezTo>
                <a:cubicBezTo>
                  <a:pt x="6579" y="9369"/>
                  <a:pt x="6611" y="9337"/>
                  <a:pt x="6596" y="9298"/>
                </a:cubicBezTo>
                <a:lnTo>
                  <a:pt x="6492" y="9114"/>
                </a:lnTo>
                <a:cubicBezTo>
                  <a:pt x="6480" y="9101"/>
                  <a:pt x="6466" y="9095"/>
                  <a:pt x="6452" y="9095"/>
                </a:cubicBezTo>
                <a:close/>
                <a:moveTo>
                  <a:pt x="1459" y="9255"/>
                </a:moveTo>
                <a:cubicBezTo>
                  <a:pt x="1438" y="9255"/>
                  <a:pt x="1419" y="9284"/>
                  <a:pt x="1415" y="9322"/>
                </a:cubicBezTo>
                <a:cubicBezTo>
                  <a:pt x="1414" y="9361"/>
                  <a:pt x="1429" y="9394"/>
                  <a:pt x="1450" y="9394"/>
                </a:cubicBezTo>
                <a:cubicBezTo>
                  <a:pt x="1451" y="9394"/>
                  <a:pt x="1451" y="9394"/>
                  <a:pt x="1452" y="9394"/>
                </a:cubicBezTo>
                <a:cubicBezTo>
                  <a:pt x="1474" y="9394"/>
                  <a:pt x="1492" y="9365"/>
                  <a:pt x="1493" y="9328"/>
                </a:cubicBezTo>
                <a:cubicBezTo>
                  <a:pt x="1497" y="9288"/>
                  <a:pt x="1481" y="9256"/>
                  <a:pt x="1459" y="9255"/>
                </a:cubicBezTo>
                <a:close/>
                <a:moveTo>
                  <a:pt x="5329" y="9275"/>
                </a:moveTo>
                <a:cubicBezTo>
                  <a:pt x="5328" y="9275"/>
                  <a:pt x="5328" y="9275"/>
                  <a:pt x="5327" y="9276"/>
                </a:cubicBezTo>
                <a:cubicBezTo>
                  <a:pt x="5306" y="9277"/>
                  <a:pt x="5289" y="9308"/>
                  <a:pt x="5293" y="9347"/>
                </a:cubicBezTo>
                <a:cubicBezTo>
                  <a:pt x="5294" y="9384"/>
                  <a:pt x="5312" y="9414"/>
                  <a:pt x="5334" y="9414"/>
                </a:cubicBezTo>
                <a:cubicBezTo>
                  <a:pt x="5335" y="9414"/>
                  <a:pt x="5335" y="9414"/>
                  <a:pt x="5336" y="9414"/>
                </a:cubicBezTo>
                <a:cubicBezTo>
                  <a:pt x="5357" y="9413"/>
                  <a:pt x="5372" y="9381"/>
                  <a:pt x="5371" y="9343"/>
                </a:cubicBezTo>
                <a:cubicBezTo>
                  <a:pt x="5367" y="9306"/>
                  <a:pt x="5349" y="9275"/>
                  <a:pt x="5329" y="9275"/>
                </a:cubicBezTo>
                <a:close/>
                <a:moveTo>
                  <a:pt x="777" y="8964"/>
                </a:moveTo>
                <a:cubicBezTo>
                  <a:pt x="745" y="8964"/>
                  <a:pt x="712" y="8986"/>
                  <a:pt x="716" y="9029"/>
                </a:cubicBezTo>
                <a:lnTo>
                  <a:pt x="725" y="9352"/>
                </a:lnTo>
                <a:cubicBezTo>
                  <a:pt x="725" y="9388"/>
                  <a:pt x="752" y="9418"/>
                  <a:pt x="787" y="9418"/>
                </a:cubicBezTo>
                <a:cubicBezTo>
                  <a:pt x="822" y="9414"/>
                  <a:pt x="848" y="9385"/>
                  <a:pt x="846" y="9350"/>
                </a:cubicBezTo>
                <a:lnTo>
                  <a:pt x="837" y="9027"/>
                </a:lnTo>
                <a:cubicBezTo>
                  <a:pt x="839" y="8985"/>
                  <a:pt x="808" y="8964"/>
                  <a:pt x="777" y="8964"/>
                </a:cubicBezTo>
                <a:close/>
                <a:moveTo>
                  <a:pt x="639" y="9052"/>
                </a:moveTo>
                <a:cubicBezTo>
                  <a:pt x="621" y="9052"/>
                  <a:pt x="604" y="9060"/>
                  <a:pt x="600" y="9081"/>
                </a:cubicBezTo>
                <a:lnTo>
                  <a:pt x="496" y="9366"/>
                </a:lnTo>
                <a:cubicBezTo>
                  <a:pt x="475" y="9400"/>
                  <a:pt x="519" y="9431"/>
                  <a:pt x="555" y="9431"/>
                </a:cubicBezTo>
                <a:cubicBezTo>
                  <a:pt x="574" y="9431"/>
                  <a:pt x="590" y="9423"/>
                  <a:pt x="595" y="9402"/>
                </a:cubicBezTo>
                <a:lnTo>
                  <a:pt x="699" y="9116"/>
                </a:lnTo>
                <a:cubicBezTo>
                  <a:pt x="718" y="9082"/>
                  <a:pt x="675" y="9052"/>
                  <a:pt x="639" y="9052"/>
                </a:cubicBezTo>
                <a:close/>
                <a:moveTo>
                  <a:pt x="6009" y="8982"/>
                </a:moveTo>
                <a:cubicBezTo>
                  <a:pt x="5977" y="8982"/>
                  <a:pt x="5945" y="9004"/>
                  <a:pt x="5949" y="9048"/>
                </a:cubicBezTo>
                <a:lnTo>
                  <a:pt x="5940" y="9371"/>
                </a:lnTo>
                <a:cubicBezTo>
                  <a:pt x="5936" y="9414"/>
                  <a:pt x="5969" y="9436"/>
                  <a:pt x="6001" y="9436"/>
                </a:cubicBezTo>
                <a:cubicBezTo>
                  <a:pt x="6032" y="9436"/>
                  <a:pt x="6063" y="9415"/>
                  <a:pt x="6061" y="9373"/>
                </a:cubicBezTo>
                <a:lnTo>
                  <a:pt x="6070" y="9052"/>
                </a:lnTo>
                <a:lnTo>
                  <a:pt x="6070" y="9050"/>
                </a:lnTo>
                <a:cubicBezTo>
                  <a:pt x="6075" y="9005"/>
                  <a:pt x="6042" y="8982"/>
                  <a:pt x="6009" y="8982"/>
                </a:cubicBezTo>
                <a:close/>
                <a:moveTo>
                  <a:pt x="458" y="9115"/>
                </a:moveTo>
                <a:cubicBezTo>
                  <a:pt x="440" y="9115"/>
                  <a:pt x="423" y="9124"/>
                  <a:pt x="412" y="9145"/>
                </a:cubicBezTo>
                <a:lnTo>
                  <a:pt x="317" y="9366"/>
                </a:lnTo>
                <a:cubicBezTo>
                  <a:pt x="308" y="9392"/>
                  <a:pt x="320" y="9420"/>
                  <a:pt x="346" y="9430"/>
                </a:cubicBezTo>
                <a:lnTo>
                  <a:pt x="346" y="9432"/>
                </a:lnTo>
                <a:cubicBezTo>
                  <a:pt x="353" y="9435"/>
                  <a:pt x="361" y="9437"/>
                  <a:pt x="368" y="9437"/>
                </a:cubicBezTo>
                <a:cubicBezTo>
                  <a:pt x="387" y="9437"/>
                  <a:pt x="405" y="9426"/>
                  <a:pt x="414" y="9407"/>
                </a:cubicBezTo>
                <a:lnTo>
                  <a:pt x="509" y="9187"/>
                </a:lnTo>
                <a:cubicBezTo>
                  <a:pt x="525" y="9146"/>
                  <a:pt x="492" y="9115"/>
                  <a:pt x="458" y="9115"/>
                </a:cubicBezTo>
                <a:close/>
                <a:moveTo>
                  <a:pt x="6329" y="9136"/>
                </a:moveTo>
                <a:cubicBezTo>
                  <a:pt x="6296" y="9136"/>
                  <a:pt x="6265" y="9166"/>
                  <a:pt x="6278" y="9206"/>
                </a:cubicBezTo>
                <a:lnTo>
                  <a:pt x="6374" y="9427"/>
                </a:lnTo>
                <a:cubicBezTo>
                  <a:pt x="6383" y="9444"/>
                  <a:pt x="6401" y="9456"/>
                  <a:pt x="6420" y="9456"/>
                </a:cubicBezTo>
                <a:cubicBezTo>
                  <a:pt x="6427" y="9456"/>
                  <a:pt x="6434" y="9454"/>
                  <a:pt x="6441" y="9451"/>
                </a:cubicBezTo>
                <a:cubicBezTo>
                  <a:pt x="6467" y="9440"/>
                  <a:pt x="6480" y="9411"/>
                  <a:pt x="6469" y="9385"/>
                </a:cubicBezTo>
                <a:lnTo>
                  <a:pt x="6374" y="9164"/>
                </a:lnTo>
                <a:cubicBezTo>
                  <a:pt x="6363" y="9145"/>
                  <a:pt x="6346" y="9136"/>
                  <a:pt x="6329" y="9136"/>
                </a:cubicBezTo>
                <a:close/>
                <a:moveTo>
                  <a:pt x="6148" y="9071"/>
                </a:moveTo>
                <a:cubicBezTo>
                  <a:pt x="6112" y="9071"/>
                  <a:pt x="6069" y="9101"/>
                  <a:pt x="6089" y="9137"/>
                </a:cubicBezTo>
                <a:lnTo>
                  <a:pt x="6193" y="9421"/>
                </a:lnTo>
                <a:cubicBezTo>
                  <a:pt x="6201" y="9446"/>
                  <a:pt x="6223" y="9463"/>
                  <a:pt x="6249" y="9463"/>
                </a:cubicBezTo>
                <a:cubicBezTo>
                  <a:pt x="6254" y="9463"/>
                  <a:pt x="6259" y="9463"/>
                  <a:pt x="6264" y="9461"/>
                </a:cubicBezTo>
                <a:cubicBezTo>
                  <a:pt x="6292" y="9447"/>
                  <a:pt x="6306" y="9414"/>
                  <a:pt x="6292" y="9385"/>
                </a:cubicBezTo>
                <a:lnTo>
                  <a:pt x="6188" y="9100"/>
                </a:lnTo>
                <a:cubicBezTo>
                  <a:pt x="6184" y="9079"/>
                  <a:pt x="6167" y="9071"/>
                  <a:pt x="6148" y="9071"/>
                </a:cubicBezTo>
                <a:close/>
                <a:moveTo>
                  <a:pt x="182" y="9343"/>
                </a:moveTo>
                <a:cubicBezTo>
                  <a:pt x="165" y="9343"/>
                  <a:pt x="149" y="9353"/>
                  <a:pt x="142" y="9369"/>
                </a:cubicBezTo>
                <a:lnTo>
                  <a:pt x="81" y="9465"/>
                </a:lnTo>
                <a:cubicBezTo>
                  <a:pt x="70" y="9487"/>
                  <a:pt x="96" y="9512"/>
                  <a:pt x="117" y="9522"/>
                </a:cubicBezTo>
                <a:cubicBezTo>
                  <a:pt x="124" y="9525"/>
                  <a:pt x="130" y="9526"/>
                  <a:pt x="137" y="9526"/>
                </a:cubicBezTo>
                <a:cubicBezTo>
                  <a:pt x="153" y="9526"/>
                  <a:pt x="169" y="9517"/>
                  <a:pt x="176" y="9501"/>
                </a:cubicBezTo>
                <a:lnTo>
                  <a:pt x="221" y="9406"/>
                </a:lnTo>
                <a:cubicBezTo>
                  <a:pt x="232" y="9385"/>
                  <a:pt x="223" y="9357"/>
                  <a:pt x="201" y="9347"/>
                </a:cubicBezTo>
                <a:cubicBezTo>
                  <a:pt x="195" y="9344"/>
                  <a:pt x="188" y="9343"/>
                  <a:pt x="182" y="9343"/>
                </a:cubicBezTo>
                <a:close/>
                <a:moveTo>
                  <a:pt x="6604" y="9362"/>
                </a:moveTo>
                <a:cubicBezTo>
                  <a:pt x="6598" y="9362"/>
                  <a:pt x="6591" y="9363"/>
                  <a:pt x="6585" y="9366"/>
                </a:cubicBezTo>
                <a:lnTo>
                  <a:pt x="6585" y="9368"/>
                </a:lnTo>
                <a:cubicBezTo>
                  <a:pt x="6565" y="9378"/>
                  <a:pt x="6554" y="9404"/>
                  <a:pt x="6566" y="9427"/>
                </a:cubicBezTo>
                <a:lnTo>
                  <a:pt x="6612" y="9520"/>
                </a:lnTo>
                <a:cubicBezTo>
                  <a:pt x="6618" y="9537"/>
                  <a:pt x="6635" y="9547"/>
                  <a:pt x="6651" y="9547"/>
                </a:cubicBezTo>
                <a:cubicBezTo>
                  <a:pt x="6657" y="9547"/>
                  <a:pt x="6663" y="9546"/>
                  <a:pt x="6669" y="9543"/>
                </a:cubicBezTo>
                <a:cubicBezTo>
                  <a:pt x="6691" y="9532"/>
                  <a:pt x="6716" y="9505"/>
                  <a:pt x="6705" y="9484"/>
                </a:cubicBezTo>
                <a:lnTo>
                  <a:pt x="6644" y="9388"/>
                </a:lnTo>
                <a:cubicBezTo>
                  <a:pt x="6637" y="9372"/>
                  <a:pt x="6621" y="9362"/>
                  <a:pt x="6604" y="9362"/>
                </a:cubicBezTo>
                <a:close/>
                <a:moveTo>
                  <a:pt x="81" y="9521"/>
                </a:moveTo>
                <a:cubicBezTo>
                  <a:pt x="63" y="9521"/>
                  <a:pt x="40" y="9536"/>
                  <a:pt x="24" y="9560"/>
                </a:cubicBezTo>
                <a:cubicBezTo>
                  <a:pt x="1" y="9593"/>
                  <a:pt x="3" y="9630"/>
                  <a:pt x="24" y="9642"/>
                </a:cubicBezTo>
                <a:cubicBezTo>
                  <a:pt x="28" y="9645"/>
                  <a:pt x="34" y="9647"/>
                  <a:pt x="40" y="9647"/>
                </a:cubicBezTo>
                <a:cubicBezTo>
                  <a:pt x="59" y="9647"/>
                  <a:pt x="82" y="9631"/>
                  <a:pt x="96" y="9607"/>
                </a:cubicBezTo>
                <a:cubicBezTo>
                  <a:pt x="119" y="9574"/>
                  <a:pt x="117" y="9538"/>
                  <a:pt x="96" y="9525"/>
                </a:cubicBezTo>
                <a:cubicBezTo>
                  <a:pt x="92" y="9523"/>
                  <a:pt x="87" y="9521"/>
                  <a:pt x="81" y="9521"/>
                </a:cubicBezTo>
                <a:close/>
                <a:moveTo>
                  <a:pt x="321" y="9440"/>
                </a:moveTo>
                <a:cubicBezTo>
                  <a:pt x="305" y="9440"/>
                  <a:pt x="288" y="9449"/>
                  <a:pt x="280" y="9472"/>
                </a:cubicBezTo>
                <a:lnTo>
                  <a:pt x="213" y="9579"/>
                </a:lnTo>
                <a:cubicBezTo>
                  <a:pt x="202" y="9604"/>
                  <a:pt x="228" y="9633"/>
                  <a:pt x="249" y="9643"/>
                </a:cubicBezTo>
                <a:cubicBezTo>
                  <a:pt x="255" y="9646"/>
                  <a:pt x="261" y="9647"/>
                  <a:pt x="268" y="9647"/>
                </a:cubicBezTo>
                <a:cubicBezTo>
                  <a:pt x="287" y="9647"/>
                  <a:pt x="305" y="9636"/>
                  <a:pt x="312" y="9617"/>
                </a:cubicBezTo>
                <a:lnTo>
                  <a:pt x="362" y="9512"/>
                </a:lnTo>
                <a:cubicBezTo>
                  <a:pt x="386" y="9473"/>
                  <a:pt x="353" y="9440"/>
                  <a:pt x="321" y="9440"/>
                </a:cubicBezTo>
                <a:close/>
                <a:moveTo>
                  <a:pt x="6706" y="9540"/>
                </a:moveTo>
                <a:cubicBezTo>
                  <a:pt x="6700" y="9540"/>
                  <a:pt x="6694" y="9542"/>
                  <a:pt x="6690" y="9545"/>
                </a:cubicBezTo>
                <a:cubicBezTo>
                  <a:pt x="6671" y="9558"/>
                  <a:pt x="6671" y="9595"/>
                  <a:pt x="6690" y="9626"/>
                </a:cubicBezTo>
                <a:cubicBezTo>
                  <a:pt x="6705" y="9651"/>
                  <a:pt x="6728" y="9666"/>
                  <a:pt x="6746" y="9666"/>
                </a:cubicBezTo>
                <a:cubicBezTo>
                  <a:pt x="6752" y="9666"/>
                  <a:pt x="6758" y="9664"/>
                  <a:pt x="6763" y="9661"/>
                </a:cubicBezTo>
                <a:lnTo>
                  <a:pt x="6764" y="9661"/>
                </a:lnTo>
                <a:cubicBezTo>
                  <a:pt x="6783" y="9649"/>
                  <a:pt x="6783" y="9612"/>
                  <a:pt x="6764" y="9581"/>
                </a:cubicBezTo>
                <a:cubicBezTo>
                  <a:pt x="6748" y="9556"/>
                  <a:pt x="6725" y="9540"/>
                  <a:pt x="6706" y="9540"/>
                </a:cubicBezTo>
                <a:close/>
                <a:moveTo>
                  <a:pt x="6466" y="9461"/>
                </a:moveTo>
                <a:cubicBezTo>
                  <a:pt x="6434" y="9461"/>
                  <a:pt x="6401" y="9493"/>
                  <a:pt x="6424" y="9531"/>
                </a:cubicBezTo>
                <a:lnTo>
                  <a:pt x="6474" y="9638"/>
                </a:lnTo>
                <a:cubicBezTo>
                  <a:pt x="6482" y="9657"/>
                  <a:pt x="6500" y="9668"/>
                  <a:pt x="6519" y="9668"/>
                </a:cubicBezTo>
                <a:cubicBezTo>
                  <a:pt x="6525" y="9668"/>
                  <a:pt x="6531" y="9667"/>
                  <a:pt x="6537" y="9664"/>
                </a:cubicBezTo>
                <a:cubicBezTo>
                  <a:pt x="6559" y="9654"/>
                  <a:pt x="6585" y="9626"/>
                  <a:pt x="6573" y="9600"/>
                </a:cubicBezTo>
                <a:lnTo>
                  <a:pt x="6507" y="9492"/>
                </a:lnTo>
                <a:cubicBezTo>
                  <a:pt x="6500" y="9470"/>
                  <a:pt x="6483" y="9461"/>
                  <a:pt x="6466" y="9461"/>
                </a:cubicBezTo>
                <a:close/>
                <a:moveTo>
                  <a:pt x="500" y="9447"/>
                </a:moveTo>
                <a:cubicBezTo>
                  <a:pt x="478" y="9447"/>
                  <a:pt x="454" y="9466"/>
                  <a:pt x="442" y="9494"/>
                </a:cubicBezTo>
                <a:lnTo>
                  <a:pt x="352" y="9650"/>
                </a:lnTo>
                <a:cubicBezTo>
                  <a:pt x="338" y="9682"/>
                  <a:pt x="352" y="9718"/>
                  <a:pt x="381" y="9732"/>
                </a:cubicBezTo>
                <a:cubicBezTo>
                  <a:pt x="385" y="9734"/>
                  <a:pt x="390" y="9735"/>
                  <a:pt x="395" y="9735"/>
                </a:cubicBezTo>
                <a:cubicBezTo>
                  <a:pt x="417" y="9735"/>
                  <a:pt x="441" y="9717"/>
                  <a:pt x="456" y="9687"/>
                </a:cubicBezTo>
                <a:lnTo>
                  <a:pt x="527" y="9536"/>
                </a:lnTo>
                <a:cubicBezTo>
                  <a:pt x="544" y="9499"/>
                  <a:pt x="539" y="9461"/>
                  <a:pt x="515" y="9451"/>
                </a:cubicBezTo>
                <a:cubicBezTo>
                  <a:pt x="510" y="9448"/>
                  <a:pt x="505" y="9447"/>
                  <a:pt x="500" y="9447"/>
                </a:cubicBezTo>
                <a:close/>
                <a:moveTo>
                  <a:pt x="800" y="9430"/>
                </a:moveTo>
                <a:cubicBezTo>
                  <a:pt x="799" y="9430"/>
                  <a:pt x="798" y="9430"/>
                  <a:pt x="798" y="9430"/>
                </a:cubicBezTo>
                <a:cubicBezTo>
                  <a:pt x="772" y="9430"/>
                  <a:pt x="752" y="9463"/>
                  <a:pt x="752" y="9503"/>
                </a:cubicBezTo>
                <a:lnTo>
                  <a:pt x="745" y="9683"/>
                </a:lnTo>
                <a:cubicBezTo>
                  <a:pt x="747" y="9715"/>
                  <a:pt x="775" y="9741"/>
                  <a:pt x="807" y="9741"/>
                </a:cubicBezTo>
                <a:cubicBezTo>
                  <a:pt x="808" y="9741"/>
                  <a:pt x="809" y="9741"/>
                  <a:pt x="810" y="9741"/>
                </a:cubicBezTo>
                <a:cubicBezTo>
                  <a:pt x="836" y="9741"/>
                  <a:pt x="857" y="9708"/>
                  <a:pt x="855" y="9668"/>
                </a:cubicBezTo>
                <a:lnTo>
                  <a:pt x="848" y="9499"/>
                </a:lnTo>
                <a:cubicBezTo>
                  <a:pt x="846" y="9461"/>
                  <a:pt x="825" y="9430"/>
                  <a:pt x="800" y="9430"/>
                </a:cubicBezTo>
                <a:close/>
                <a:moveTo>
                  <a:pt x="6286" y="9469"/>
                </a:moveTo>
                <a:cubicBezTo>
                  <a:pt x="6282" y="9469"/>
                  <a:pt x="6277" y="9470"/>
                  <a:pt x="6273" y="9472"/>
                </a:cubicBezTo>
                <a:cubicBezTo>
                  <a:pt x="6249" y="9482"/>
                  <a:pt x="6244" y="9520"/>
                  <a:pt x="6259" y="9557"/>
                </a:cubicBezTo>
                <a:lnTo>
                  <a:pt x="6332" y="9708"/>
                </a:lnTo>
                <a:cubicBezTo>
                  <a:pt x="6346" y="9736"/>
                  <a:pt x="6370" y="9755"/>
                  <a:pt x="6391" y="9755"/>
                </a:cubicBezTo>
                <a:cubicBezTo>
                  <a:pt x="6396" y="9755"/>
                  <a:pt x="6401" y="9753"/>
                  <a:pt x="6405" y="9751"/>
                </a:cubicBezTo>
                <a:lnTo>
                  <a:pt x="6405" y="9753"/>
                </a:lnTo>
                <a:cubicBezTo>
                  <a:pt x="6436" y="9737"/>
                  <a:pt x="6450" y="9702"/>
                  <a:pt x="6436" y="9671"/>
                </a:cubicBezTo>
                <a:lnTo>
                  <a:pt x="6346" y="9515"/>
                </a:lnTo>
                <a:cubicBezTo>
                  <a:pt x="6332" y="9487"/>
                  <a:pt x="6307" y="9469"/>
                  <a:pt x="6286" y="9469"/>
                </a:cubicBezTo>
                <a:close/>
                <a:moveTo>
                  <a:pt x="5990" y="9449"/>
                </a:moveTo>
                <a:cubicBezTo>
                  <a:pt x="5964" y="9449"/>
                  <a:pt x="5942" y="9480"/>
                  <a:pt x="5940" y="9520"/>
                </a:cubicBezTo>
                <a:lnTo>
                  <a:pt x="5935" y="9687"/>
                </a:lnTo>
                <a:cubicBezTo>
                  <a:pt x="5931" y="9727"/>
                  <a:pt x="5952" y="9760"/>
                  <a:pt x="5978" y="9761"/>
                </a:cubicBezTo>
                <a:cubicBezTo>
                  <a:pt x="6011" y="9761"/>
                  <a:pt x="6041" y="9737"/>
                  <a:pt x="6042" y="9702"/>
                </a:cubicBezTo>
                <a:lnTo>
                  <a:pt x="6034" y="9524"/>
                </a:lnTo>
                <a:lnTo>
                  <a:pt x="6035" y="9524"/>
                </a:lnTo>
                <a:cubicBezTo>
                  <a:pt x="6037" y="9484"/>
                  <a:pt x="6016" y="9451"/>
                  <a:pt x="5990" y="9449"/>
                </a:cubicBezTo>
                <a:close/>
                <a:moveTo>
                  <a:pt x="193" y="9654"/>
                </a:moveTo>
                <a:cubicBezTo>
                  <a:pt x="171" y="9654"/>
                  <a:pt x="145" y="9671"/>
                  <a:pt x="128" y="9699"/>
                </a:cubicBezTo>
                <a:cubicBezTo>
                  <a:pt x="107" y="9735"/>
                  <a:pt x="105" y="9777"/>
                  <a:pt x="128" y="9791"/>
                </a:cubicBezTo>
                <a:cubicBezTo>
                  <a:pt x="133" y="9794"/>
                  <a:pt x="139" y="9796"/>
                  <a:pt x="146" y="9796"/>
                </a:cubicBezTo>
                <a:cubicBezTo>
                  <a:pt x="167" y="9796"/>
                  <a:pt x="194" y="9779"/>
                  <a:pt x="211" y="9751"/>
                </a:cubicBezTo>
                <a:cubicBezTo>
                  <a:pt x="234" y="9713"/>
                  <a:pt x="234" y="9673"/>
                  <a:pt x="211" y="9659"/>
                </a:cubicBezTo>
                <a:cubicBezTo>
                  <a:pt x="206" y="9655"/>
                  <a:pt x="199" y="9654"/>
                  <a:pt x="193" y="9654"/>
                </a:cubicBezTo>
                <a:close/>
                <a:moveTo>
                  <a:pt x="6594" y="9673"/>
                </a:moveTo>
                <a:cubicBezTo>
                  <a:pt x="6587" y="9673"/>
                  <a:pt x="6580" y="9674"/>
                  <a:pt x="6575" y="9678"/>
                </a:cubicBezTo>
                <a:cubicBezTo>
                  <a:pt x="6554" y="9692"/>
                  <a:pt x="6553" y="9732"/>
                  <a:pt x="6575" y="9770"/>
                </a:cubicBezTo>
                <a:cubicBezTo>
                  <a:pt x="6594" y="9798"/>
                  <a:pt x="6620" y="9815"/>
                  <a:pt x="6641" y="9815"/>
                </a:cubicBezTo>
                <a:cubicBezTo>
                  <a:pt x="6647" y="9815"/>
                  <a:pt x="6653" y="9813"/>
                  <a:pt x="6658" y="9810"/>
                </a:cubicBezTo>
                <a:cubicBezTo>
                  <a:pt x="6681" y="9796"/>
                  <a:pt x="6681" y="9755"/>
                  <a:pt x="6658" y="9718"/>
                </a:cubicBezTo>
                <a:cubicBezTo>
                  <a:pt x="6641" y="9690"/>
                  <a:pt x="6615" y="9673"/>
                  <a:pt x="6594" y="9673"/>
                </a:cubicBezTo>
                <a:close/>
                <a:moveTo>
                  <a:pt x="332" y="9743"/>
                </a:moveTo>
                <a:cubicBezTo>
                  <a:pt x="311" y="9743"/>
                  <a:pt x="282" y="9763"/>
                  <a:pt x="261" y="9794"/>
                </a:cubicBezTo>
                <a:cubicBezTo>
                  <a:pt x="237" y="9836"/>
                  <a:pt x="235" y="9881"/>
                  <a:pt x="256" y="9895"/>
                </a:cubicBezTo>
                <a:cubicBezTo>
                  <a:pt x="261" y="9898"/>
                  <a:pt x="266" y="9899"/>
                  <a:pt x="272" y="9899"/>
                </a:cubicBezTo>
                <a:cubicBezTo>
                  <a:pt x="295" y="9899"/>
                  <a:pt x="324" y="9879"/>
                  <a:pt x="343" y="9847"/>
                </a:cubicBezTo>
                <a:cubicBezTo>
                  <a:pt x="371" y="9807"/>
                  <a:pt x="371" y="9761"/>
                  <a:pt x="348" y="9748"/>
                </a:cubicBezTo>
                <a:cubicBezTo>
                  <a:pt x="344" y="9744"/>
                  <a:pt x="338" y="9743"/>
                  <a:pt x="332" y="9743"/>
                </a:cubicBezTo>
                <a:close/>
                <a:moveTo>
                  <a:pt x="6454" y="9762"/>
                </a:moveTo>
                <a:cubicBezTo>
                  <a:pt x="6448" y="9762"/>
                  <a:pt x="6443" y="9764"/>
                  <a:pt x="6438" y="9767"/>
                </a:cubicBezTo>
                <a:cubicBezTo>
                  <a:pt x="6415" y="9781"/>
                  <a:pt x="6419" y="9826"/>
                  <a:pt x="6443" y="9867"/>
                </a:cubicBezTo>
                <a:cubicBezTo>
                  <a:pt x="6464" y="9900"/>
                  <a:pt x="6493" y="9919"/>
                  <a:pt x="6515" y="9919"/>
                </a:cubicBezTo>
                <a:cubicBezTo>
                  <a:pt x="6521" y="9919"/>
                  <a:pt x="6526" y="9918"/>
                  <a:pt x="6530" y="9916"/>
                </a:cubicBezTo>
                <a:cubicBezTo>
                  <a:pt x="6553" y="9902"/>
                  <a:pt x="6551" y="9857"/>
                  <a:pt x="6525" y="9815"/>
                </a:cubicBezTo>
                <a:lnTo>
                  <a:pt x="6526" y="9815"/>
                </a:lnTo>
                <a:cubicBezTo>
                  <a:pt x="6506" y="9782"/>
                  <a:pt x="6477" y="9762"/>
                  <a:pt x="6454" y="9762"/>
                </a:cubicBezTo>
                <a:close/>
                <a:moveTo>
                  <a:pt x="801" y="9760"/>
                </a:moveTo>
                <a:cubicBezTo>
                  <a:pt x="773" y="9760"/>
                  <a:pt x="752" y="9800"/>
                  <a:pt x="754" y="9848"/>
                </a:cubicBezTo>
                <a:cubicBezTo>
                  <a:pt x="756" y="9897"/>
                  <a:pt x="777" y="9935"/>
                  <a:pt x="804" y="9935"/>
                </a:cubicBezTo>
                <a:cubicBezTo>
                  <a:pt x="832" y="9935"/>
                  <a:pt x="853" y="9895"/>
                  <a:pt x="851" y="9847"/>
                </a:cubicBezTo>
                <a:cubicBezTo>
                  <a:pt x="850" y="9798"/>
                  <a:pt x="827" y="9760"/>
                  <a:pt x="801" y="9760"/>
                </a:cubicBezTo>
                <a:close/>
                <a:moveTo>
                  <a:pt x="5987" y="9782"/>
                </a:moveTo>
                <a:cubicBezTo>
                  <a:pt x="5961" y="9782"/>
                  <a:pt x="5938" y="9819"/>
                  <a:pt x="5936" y="9869"/>
                </a:cubicBezTo>
                <a:cubicBezTo>
                  <a:pt x="5936" y="9918"/>
                  <a:pt x="5957" y="9958"/>
                  <a:pt x="5983" y="9958"/>
                </a:cubicBezTo>
                <a:cubicBezTo>
                  <a:pt x="6011" y="9958"/>
                  <a:pt x="6034" y="9919"/>
                  <a:pt x="6034" y="9871"/>
                </a:cubicBezTo>
                <a:cubicBezTo>
                  <a:pt x="6035" y="9822"/>
                  <a:pt x="6015" y="9782"/>
                  <a:pt x="5987" y="9782"/>
                </a:cubicBezTo>
                <a:close/>
                <a:moveTo>
                  <a:pt x="2277" y="7233"/>
                </a:moveTo>
                <a:cubicBezTo>
                  <a:pt x="2214" y="7233"/>
                  <a:pt x="2137" y="7401"/>
                  <a:pt x="2111" y="7481"/>
                </a:cubicBezTo>
                <a:cubicBezTo>
                  <a:pt x="2078" y="7583"/>
                  <a:pt x="1813" y="9303"/>
                  <a:pt x="1797" y="9494"/>
                </a:cubicBezTo>
                <a:cubicBezTo>
                  <a:pt x="1776" y="9782"/>
                  <a:pt x="1655" y="9675"/>
                  <a:pt x="1622" y="9774"/>
                </a:cubicBezTo>
                <a:cubicBezTo>
                  <a:pt x="1570" y="9920"/>
                  <a:pt x="1632" y="9980"/>
                  <a:pt x="1716" y="9980"/>
                </a:cubicBezTo>
                <a:cubicBezTo>
                  <a:pt x="1765" y="9980"/>
                  <a:pt x="1821" y="9960"/>
                  <a:pt x="1867" y="9925"/>
                </a:cubicBezTo>
                <a:cubicBezTo>
                  <a:pt x="1903" y="9896"/>
                  <a:pt x="1918" y="9881"/>
                  <a:pt x="1946" y="9881"/>
                </a:cubicBezTo>
                <a:cubicBezTo>
                  <a:pt x="1968" y="9881"/>
                  <a:pt x="1997" y="9890"/>
                  <a:pt x="2051" y="9911"/>
                </a:cubicBezTo>
                <a:cubicBezTo>
                  <a:pt x="2070" y="9918"/>
                  <a:pt x="2087" y="9922"/>
                  <a:pt x="2103" y="9922"/>
                </a:cubicBezTo>
                <a:cubicBezTo>
                  <a:pt x="2203" y="9922"/>
                  <a:pt x="2224" y="9776"/>
                  <a:pt x="2064" y="9624"/>
                </a:cubicBezTo>
                <a:cubicBezTo>
                  <a:pt x="1943" y="9506"/>
                  <a:pt x="2111" y="7865"/>
                  <a:pt x="2453" y="7542"/>
                </a:cubicBezTo>
                <a:lnTo>
                  <a:pt x="2453" y="7540"/>
                </a:lnTo>
                <a:cubicBezTo>
                  <a:pt x="2566" y="7436"/>
                  <a:pt x="2528" y="7349"/>
                  <a:pt x="2452" y="7349"/>
                </a:cubicBezTo>
                <a:cubicBezTo>
                  <a:pt x="2448" y="7349"/>
                  <a:pt x="2445" y="7349"/>
                  <a:pt x="2441" y="7349"/>
                </a:cubicBezTo>
                <a:cubicBezTo>
                  <a:pt x="2419" y="7352"/>
                  <a:pt x="2402" y="7353"/>
                  <a:pt x="2389" y="7353"/>
                </a:cubicBezTo>
                <a:cubicBezTo>
                  <a:pt x="2338" y="7353"/>
                  <a:pt x="2347" y="7333"/>
                  <a:pt x="2327" y="7283"/>
                </a:cubicBezTo>
                <a:cubicBezTo>
                  <a:pt x="2312" y="7248"/>
                  <a:pt x="2295" y="7233"/>
                  <a:pt x="2277" y="7233"/>
                </a:cubicBezTo>
                <a:close/>
                <a:moveTo>
                  <a:pt x="4551" y="7237"/>
                </a:moveTo>
                <a:cubicBezTo>
                  <a:pt x="4532" y="7237"/>
                  <a:pt x="4514" y="7251"/>
                  <a:pt x="4499" y="7287"/>
                </a:cubicBezTo>
                <a:cubicBezTo>
                  <a:pt x="4480" y="7335"/>
                  <a:pt x="4489" y="7355"/>
                  <a:pt x="4440" y="7355"/>
                </a:cubicBezTo>
                <a:cubicBezTo>
                  <a:pt x="4427" y="7355"/>
                  <a:pt x="4410" y="7353"/>
                  <a:pt x="4388" y="7351"/>
                </a:cubicBezTo>
                <a:cubicBezTo>
                  <a:pt x="4385" y="7350"/>
                  <a:pt x="4381" y="7350"/>
                  <a:pt x="4377" y="7350"/>
                </a:cubicBezTo>
                <a:cubicBezTo>
                  <a:pt x="4299" y="7350"/>
                  <a:pt x="4262" y="7437"/>
                  <a:pt x="4374" y="7543"/>
                </a:cubicBezTo>
                <a:cubicBezTo>
                  <a:pt x="4716" y="7865"/>
                  <a:pt x="4885" y="9508"/>
                  <a:pt x="4763" y="9626"/>
                </a:cubicBezTo>
                <a:cubicBezTo>
                  <a:pt x="4604" y="9778"/>
                  <a:pt x="4624" y="9923"/>
                  <a:pt x="4725" y="9923"/>
                </a:cubicBezTo>
                <a:cubicBezTo>
                  <a:pt x="4741" y="9923"/>
                  <a:pt x="4758" y="9920"/>
                  <a:pt x="4777" y="9912"/>
                </a:cubicBezTo>
                <a:cubicBezTo>
                  <a:pt x="4830" y="9892"/>
                  <a:pt x="4860" y="9882"/>
                  <a:pt x="4882" y="9882"/>
                </a:cubicBezTo>
                <a:cubicBezTo>
                  <a:pt x="4910" y="9882"/>
                  <a:pt x="4925" y="9898"/>
                  <a:pt x="4961" y="9926"/>
                </a:cubicBezTo>
                <a:lnTo>
                  <a:pt x="4963" y="9926"/>
                </a:lnTo>
                <a:cubicBezTo>
                  <a:pt x="5008" y="9962"/>
                  <a:pt x="5064" y="9983"/>
                  <a:pt x="5113" y="9983"/>
                </a:cubicBezTo>
                <a:cubicBezTo>
                  <a:pt x="5197" y="9983"/>
                  <a:pt x="5259" y="9922"/>
                  <a:pt x="5207" y="9775"/>
                </a:cubicBezTo>
                <a:cubicBezTo>
                  <a:pt x="5173" y="9678"/>
                  <a:pt x="5053" y="9784"/>
                  <a:pt x="5030" y="9498"/>
                </a:cubicBezTo>
                <a:cubicBezTo>
                  <a:pt x="5017" y="9307"/>
                  <a:pt x="4751" y="7585"/>
                  <a:pt x="4716" y="7483"/>
                </a:cubicBezTo>
                <a:cubicBezTo>
                  <a:pt x="4691" y="7404"/>
                  <a:pt x="4615" y="7237"/>
                  <a:pt x="4551" y="7237"/>
                </a:cubicBezTo>
                <a:close/>
                <a:moveTo>
                  <a:pt x="1891" y="9987"/>
                </a:moveTo>
                <a:cubicBezTo>
                  <a:pt x="1816" y="9987"/>
                  <a:pt x="1728" y="10045"/>
                  <a:pt x="1763" y="10227"/>
                </a:cubicBezTo>
                <a:cubicBezTo>
                  <a:pt x="1835" y="10605"/>
                  <a:pt x="2248" y="12353"/>
                  <a:pt x="2176" y="12590"/>
                </a:cubicBezTo>
                <a:lnTo>
                  <a:pt x="2176" y="12589"/>
                </a:lnTo>
                <a:lnTo>
                  <a:pt x="2176" y="12589"/>
                </a:lnTo>
                <a:cubicBezTo>
                  <a:pt x="2146" y="12685"/>
                  <a:pt x="2194" y="12726"/>
                  <a:pt x="2235" y="12726"/>
                </a:cubicBezTo>
                <a:cubicBezTo>
                  <a:pt x="2243" y="12726"/>
                  <a:pt x="2250" y="12725"/>
                  <a:pt x="2257" y="12722"/>
                </a:cubicBezTo>
                <a:cubicBezTo>
                  <a:pt x="2261" y="12720"/>
                  <a:pt x="2262" y="12720"/>
                  <a:pt x="2264" y="12719"/>
                </a:cubicBezTo>
                <a:cubicBezTo>
                  <a:pt x="2271" y="12715"/>
                  <a:pt x="2276" y="12710"/>
                  <a:pt x="2280" y="12703"/>
                </a:cubicBezTo>
                <a:cubicBezTo>
                  <a:pt x="2291" y="12680"/>
                  <a:pt x="2305" y="12673"/>
                  <a:pt x="2320" y="12673"/>
                </a:cubicBezTo>
                <a:cubicBezTo>
                  <a:pt x="2345" y="12673"/>
                  <a:pt x="2372" y="12695"/>
                  <a:pt x="2392" y="12707"/>
                </a:cubicBezTo>
                <a:cubicBezTo>
                  <a:pt x="2397" y="12709"/>
                  <a:pt x="2402" y="12711"/>
                  <a:pt x="2407" y="12711"/>
                </a:cubicBezTo>
                <a:cubicBezTo>
                  <a:pt x="2444" y="12711"/>
                  <a:pt x="2503" y="12652"/>
                  <a:pt x="2478" y="12542"/>
                </a:cubicBezTo>
                <a:cubicBezTo>
                  <a:pt x="2370" y="12089"/>
                  <a:pt x="2174" y="10579"/>
                  <a:pt x="2217" y="10324"/>
                </a:cubicBezTo>
                <a:cubicBezTo>
                  <a:pt x="2229" y="10250"/>
                  <a:pt x="2199" y="10153"/>
                  <a:pt x="2152" y="10153"/>
                </a:cubicBezTo>
                <a:cubicBezTo>
                  <a:pt x="2150" y="10153"/>
                  <a:pt x="2148" y="10153"/>
                  <a:pt x="2146" y="10154"/>
                </a:cubicBezTo>
                <a:cubicBezTo>
                  <a:pt x="2138" y="10155"/>
                  <a:pt x="2131" y="10156"/>
                  <a:pt x="2124" y="10156"/>
                </a:cubicBezTo>
                <a:cubicBezTo>
                  <a:pt x="2052" y="10156"/>
                  <a:pt x="2013" y="10094"/>
                  <a:pt x="1985" y="10030"/>
                </a:cubicBezTo>
                <a:cubicBezTo>
                  <a:pt x="1973" y="10005"/>
                  <a:pt x="1934" y="9987"/>
                  <a:pt x="1891" y="9987"/>
                </a:cubicBezTo>
                <a:close/>
                <a:moveTo>
                  <a:pt x="2532" y="12678"/>
                </a:moveTo>
                <a:cubicBezTo>
                  <a:pt x="2506" y="12678"/>
                  <a:pt x="2497" y="12698"/>
                  <a:pt x="2464" y="12733"/>
                </a:cubicBezTo>
                <a:cubicBezTo>
                  <a:pt x="2445" y="12751"/>
                  <a:pt x="2426" y="12758"/>
                  <a:pt x="2407" y="12758"/>
                </a:cubicBezTo>
                <a:cubicBezTo>
                  <a:pt x="2362" y="12758"/>
                  <a:pt x="2318" y="12719"/>
                  <a:pt x="2281" y="12719"/>
                </a:cubicBezTo>
                <a:cubicBezTo>
                  <a:pt x="2275" y="12719"/>
                  <a:pt x="2270" y="12720"/>
                  <a:pt x="2264" y="12722"/>
                </a:cubicBezTo>
                <a:lnTo>
                  <a:pt x="2259" y="12724"/>
                </a:lnTo>
                <a:cubicBezTo>
                  <a:pt x="2255" y="12726"/>
                  <a:pt x="2254" y="12727"/>
                  <a:pt x="2250" y="12729"/>
                </a:cubicBezTo>
                <a:cubicBezTo>
                  <a:pt x="2212" y="12764"/>
                  <a:pt x="2106" y="12832"/>
                  <a:pt x="2118" y="12908"/>
                </a:cubicBezTo>
                <a:cubicBezTo>
                  <a:pt x="2139" y="13045"/>
                  <a:pt x="1941" y="13014"/>
                  <a:pt x="1964" y="13264"/>
                </a:cubicBezTo>
                <a:cubicBezTo>
                  <a:pt x="1971" y="13341"/>
                  <a:pt x="2189" y="13383"/>
                  <a:pt x="2303" y="13383"/>
                </a:cubicBezTo>
                <a:cubicBezTo>
                  <a:pt x="2329" y="13383"/>
                  <a:pt x="2350" y="13381"/>
                  <a:pt x="2361" y="13377"/>
                </a:cubicBezTo>
                <a:cubicBezTo>
                  <a:pt x="2422" y="13350"/>
                  <a:pt x="2415" y="13274"/>
                  <a:pt x="2403" y="13196"/>
                </a:cubicBezTo>
                <a:cubicBezTo>
                  <a:pt x="2386" y="13061"/>
                  <a:pt x="2445" y="13186"/>
                  <a:pt x="2462" y="13062"/>
                </a:cubicBezTo>
                <a:cubicBezTo>
                  <a:pt x="2468" y="13021"/>
                  <a:pt x="2489" y="13009"/>
                  <a:pt x="2526" y="13009"/>
                </a:cubicBezTo>
                <a:cubicBezTo>
                  <a:pt x="2561" y="13009"/>
                  <a:pt x="2611" y="13020"/>
                  <a:pt x="2679" y="13029"/>
                </a:cubicBezTo>
                <a:cubicBezTo>
                  <a:pt x="2686" y="13030"/>
                  <a:pt x="2693" y="13031"/>
                  <a:pt x="2700" y="13031"/>
                </a:cubicBezTo>
                <a:cubicBezTo>
                  <a:pt x="2854" y="13031"/>
                  <a:pt x="2755" y="12765"/>
                  <a:pt x="2620" y="12707"/>
                </a:cubicBezTo>
                <a:cubicBezTo>
                  <a:pt x="2575" y="12687"/>
                  <a:pt x="2550" y="12678"/>
                  <a:pt x="2532" y="12678"/>
                </a:cubicBezTo>
                <a:close/>
                <a:moveTo>
                  <a:pt x="4937" y="9990"/>
                </a:moveTo>
                <a:cubicBezTo>
                  <a:pt x="4894" y="9990"/>
                  <a:pt x="4854" y="10009"/>
                  <a:pt x="4843" y="10034"/>
                </a:cubicBezTo>
                <a:cubicBezTo>
                  <a:pt x="4815" y="10097"/>
                  <a:pt x="4776" y="10157"/>
                  <a:pt x="4704" y="10157"/>
                </a:cubicBezTo>
                <a:cubicBezTo>
                  <a:pt x="4697" y="10157"/>
                  <a:pt x="4690" y="10157"/>
                  <a:pt x="4682" y="10155"/>
                </a:cubicBezTo>
                <a:cubicBezTo>
                  <a:pt x="4680" y="10155"/>
                  <a:pt x="4678" y="10155"/>
                  <a:pt x="4677" y="10155"/>
                </a:cubicBezTo>
                <a:cubicBezTo>
                  <a:pt x="4628" y="10155"/>
                  <a:pt x="4599" y="10253"/>
                  <a:pt x="4610" y="10327"/>
                </a:cubicBezTo>
                <a:cubicBezTo>
                  <a:pt x="4654" y="10582"/>
                  <a:pt x="4458" y="12091"/>
                  <a:pt x="4350" y="12545"/>
                </a:cubicBezTo>
                <a:cubicBezTo>
                  <a:pt x="4324" y="12655"/>
                  <a:pt x="4386" y="12714"/>
                  <a:pt x="4422" y="12714"/>
                </a:cubicBezTo>
                <a:cubicBezTo>
                  <a:pt x="4427" y="12714"/>
                  <a:pt x="4432" y="12712"/>
                  <a:pt x="4435" y="12710"/>
                </a:cubicBezTo>
                <a:cubicBezTo>
                  <a:pt x="4455" y="12698"/>
                  <a:pt x="4482" y="12676"/>
                  <a:pt x="4507" y="12676"/>
                </a:cubicBezTo>
                <a:cubicBezTo>
                  <a:pt x="4522" y="12676"/>
                  <a:pt x="4536" y="12684"/>
                  <a:pt x="4548" y="12707"/>
                </a:cubicBezTo>
                <a:cubicBezTo>
                  <a:pt x="4551" y="12712"/>
                  <a:pt x="4557" y="12719"/>
                  <a:pt x="4564" y="12722"/>
                </a:cubicBezTo>
                <a:cubicBezTo>
                  <a:pt x="4558" y="12720"/>
                  <a:pt x="4553" y="12719"/>
                  <a:pt x="4548" y="12719"/>
                </a:cubicBezTo>
                <a:cubicBezTo>
                  <a:pt x="4511" y="12719"/>
                  <a:pt x="4467" y="12758"/>
                  <a:pt x="4422" y="12758"/>
                </a:cubicBezTo>
                <a:cubicBezTo>
                  <a:pt x="4403" y="12758"/>
                  <a:pt x="4384" y="12751"/>
                  <a:pt x="4366" y="12733"/>
                </a:cubicBezTo>
                <a:cubicBezTo>
                  <a:pt x="4332" y="12699"/>
                  <a:pt x="4322" y="12680"/>
                  <a:pt x="4296" y="12680"/>
                </a:cubicBezTo>
                <a:cubicBezTo>
                  <a:pt x="4278" y="12680"/>
                  <a:pt x="4253" y="12689"/>
                  <a:pt x="4208" y="12708"/>
                </a:cubicBezTo>
                <a:cubicBezTo>
                  <a:pt x="4073" y="12765"/>
                  <a:pt x="3973" y="13033"/>
                  <a:pt x="4128" y="13033"/>
                </a:cubicBezTo>
                <a:cubicBezTo>
                  <a:pt x="4134" y="13033"/>
                  <a:pt x="4141" y="13032"/>
                  <a:pt x="4149" y="13031"/>
                </a:cubicBezTo>
                <a:cubicBezTo>
                  <a:pt x="4216" y="13022"/>
                  <a:pt x="4266" y="13011"/>
                  <a:pt x="4301" y="13011"/>
                </a:cubicBezTo>
                <a:cubicBezTo>
                  <a:pt x="4339" y="13011"/>
                  <a:pt x="4360" y="13023"/>
                  <a:pt x="4366" y="13064"/>
                </a:cubicBezTo>
                <a:cubicBezTo>
                  <a:pt x="4383" y="13186"/>
                  <a:pt x="4442" y="13062"/>
                  <a:pt x="4425" y="13198"/>
                </a:cubicBezTo>
                <a:cubicBezTo>
                  <a:pt x="4413" y="13276"/>
                  <a:pt x="4406" y="13350"/>
                  <a:pt x="4466" y="13377"/>
                </a:cubicBezTo>
                <a:lnTo>
                  <a:pt x="4466" y="13378"/>
                </a:lnTo>
                <a:cubicBezTo>
                  <a:pt x="4478" y="13383"/>
                  <a:pt x="4499" y="13386"/>
                  <a:pt x="4526" y="13386"/>
                </a:cubicBezTo>
                <a:cubicBezTo>
                  <a:pt x="4641" y="13386"/>
                  <a:pt x="4857" y="13343"/>
                  <a:pt x="4864" y="13267"/>
                </a:cubicBezTo>
                <a:cubicBezTo>
                  <a:pt x="4886" y="13017"/>
                  <a:pt x="4687" y="13048"/>
                  <a:pt x="4709" y="12911"/>
                </a:cubicBezTo>
                <a:cubicBezTo>
                  <a:pt x="4722" y="12835"/>
                  <a:pt x="4616" y="12766"/>
                  <a:pt x="4577" y="12733"/>
                </a:cubicBezTo>
                <a:cubicBezTo>
                  <a:pt x="4574" y="12731"/>
                  <a:pt x="4572" y="12729"/>
                  <a:pt x="4571" y="12727"/>
                </a:cubicBezTo>
                <a:lnTo>
                  <a:pt x="4571" y="12727"/>
                </a:lnTo>
                <a:cubicBezTo>
                  <a:pt x="4577" y="12730"/>
                  <a:pt x="4584" y="12732"/>
                  <a:pt x="4592" y="12732"/>
                </a:cubicBezTo>
                <a:cubicBezTo>
                  <a:pt x="4633" y="12732"/>
                  <a:pt x="4681" y="12690"/>
                  <a:pt x="4652" y="12594"/>
                </a:cubicBezTo>
                <a:cubicBezTo>
                  <a:pt x="4579" y="12354"/>
                  <a:pt x="4992" y="10607"/>
                  <a:pt x="5063" y="10228"/>
                </a:cubicBezTo>
                <a:cubicBezTo>
                  <a:pt x="5099" y="10047"/>
                  <a:pt x="5013" y="9990"/>
                  <a:pt x="4937" y="9990"/>
                </a:cubicBezTo>
                <a:close/>
                <a:moveTo>
                  <a:pt x="1915" y="13289"/>
                </a:moveTo>
                <a:cubicBezTo>
                  <a:pt x="1909" y="13289"/>
                  <a:pt x="1903" y="13292"/>
                  <a:pt x="1900" y="13297"/>
                </a:cubicBezTo>
                <a:lnTo>
                  <a:pt x="1730" y="13517"/>
                </a:lnTo>
                <a:cubicBezTo>
                  <a:pt x="1721" y="13529"/>
                  <a:pt x="1728" y="13550"/>
                  <a:pt x="1745" y="13564"/>
                </a:cubicBezTo>
                <a:cubicBezTo>
                  <a:pt x="1755" y="13573"/>
                  <a:pt x="1768" y="13578"/>
                  <a:pt x="1778" y="13578"/>
                </a:cubicBezTo>
                <a:cubicBezTo>
                  <a:pt x="1784" y="13578"/>
                  <a:pt x="1790" y="13576"/>
                  <a:pt x="1794" y="13571"/>
                </a:cubicBezTo>
                <a:lnTo>
                  <a:pt x="1964" y="13350"/>
                </a:lnTo>
                <a:cubicBezTo>
                  <a:pt x="1972" y="13338"/>
                  <a:pt x="1964" y="13318"/>
                  <a:pt x="1946" y="13304"/>
                </a:cubicBezTo>
                <a:cubicBezTo>
                  <a:pt x="1936" y="13294"/>
                  <a:pt x="1925" y="13289"/>
                  <a:pt x="1915" y="13289"/>
                </a:cubicBezTo>
                <a:close/>
                <a:moveTo>
                  <a:pt x="4913" y="13291"/>
                </a:moveTo>
                <a:cubicBezTo>
                  <a:pt x="4904" y="13291"/>
                  <a:pt x="4892" y="13295"/>
                  <a:pt x="4881" y="13304"/>
                </a:cubicBezTo>
                <a:cubicBezTo>
                  <a:pt x="4864" y="13319"/>
                  <a:pt x="4855" y="13340"/>
                  <a:pt x="4866" y="13350"/>
                </a:cubicBezTo>
                <a:lnTo>
                  <a:pt x="5034" y="13573"/>
                </a:lnTo>
                <a:cubicBezTo>
                  <a:pt x="5038" y="13577"/>
                  <a:pt x="5044" y="13579"/>
                  <a:pt x="5050" y="13579"/>
                </a:cubicBezTo>
                <a:cubicBezTo>
                  <a:pt x="5060" y="13579"/>
                  <a:pt x="5072" y="13574"/>
                  <a:pt x="5083" y="13566"/>
                </a:cubicBezTo>
                <a:cubicBezTo>
                  <a:pt x="5100" y="13550"/>
                  <a:pt x="5107" y="13529"/>
                  <a:pt x="5098" y="13519"/>
                </a:cubicBezTo>
                <a:lnTo>
                  <a:pt x="4928" y="13297"/>
                </a:lnTo>
                <a:cubicBezTo>
                  <a:pt x="4925" y="13293"/>
                  <a:pt x="4919" y="13291"/>
                  <a:pt x="4913" y="13291"/>
                </a:cubicBezTo>
                <a:close/>
                <a:moveTo>
                  <a:pt x="2022" y="13360"/>
                </a:moveTo>
                <a:cubicBezTo>
                  <a:pt x="2014" y="13360"/>
                  <a:pt x="2008" y="13362"/>
                  <a:pt x="2004" y="13368"/>
                </a:cubicBezTo>
                <a:lnTo>
                  <a:pt x="1846" y="13595"/>
                </a:lnTo>
                <a:cubicBezTo>
                  <a:pt x="1837" y="13607"/>
                  <a:pt x="1846" y="13628"/>
                  <a:pt x="1865" y="13642"/>
                </a:cubicBezTo>
                <a:cubicBezTo>
                  <a:pt x="1874" y="13650"/>
                  <a:pt x="1886" y="13654"/>
                  <a:pt x="1895" y="13654"/>
                </a:cubicBezTo>
                <a:cubicBezTo>
                  <a:pt x="1902" y="13654"/>
                  <a:pt x="1909" y="13651"/>
                  <a:pt x="1912" y="13646"/>
                </a:cubicBezTo>
                <a:lnTo>
                  <a:pt x="2071" y="13416"/>
                </a:lnTo>
                <a:cubicBezTo>
                  <a:pt x="2078" y="13406"/>
                  <a:pt x="2071" y="13385"/>
                  <a:pt x="2052" y="13371"/>
                </a:cubicBezTo>
                <a:cubicBezTo>
                  <a:pt x="2042" y="13364"/>
                  <a:pt x="2031" y="13360"/>
                  <a:pt x="2022" y="13360"/>
                </a:cubicBezTo>
                <a:close/>
                <a:moveTo>
                  <a:pt x="4806" y="13360"/>
                </a:moveTo>
                <a:cubicBezTo>
                  <a:pt x="4797" y="13360"/>
                  <a:pt x="4786" y="13364"/>
                  <a:pt x="4775" y="13371"/>
                </a:cubicBezTo>
                <a:cubicBezTo>
                  <a:pt x="4756" y="13385"/>
                  <a:pt x="4749" y="13406"/>
                  <a:pt x="4756" y="13418"/>
                </a:cubicBezTo>
                <a:lnTo>
                  <a:pt x="4916" y="13647"/>
                </a:lnTo>
                <a:cubicBezTo>
                  <a:pt x="4919" y="13652"/>
                  <a:pt x="4926" y="13655"/>
                  <a:pt x="4934" y="13655"/>
                </a:cubicBezTo>
                <a:cubicBezTo>
                  <a:pt x="4943" y="13655"/>
                  <a:pt x="4953" y="13651"/>
                  <a:pt x="4963" y="13644"/>
                </a:cubicBezTo>
                <a:cubicBezTo>
                  <a:pt x="4982" y="13630"/>
                  <a:pt x="4991" y="13609"/>
                  <a:pt x="4982" y="13597"/>
                </a:cubicBezTo>
                <a:lnTo>
                  <a:pt x="4824" y="13368"/>
                </a:lnTo>
                <a:cubicBezTo>
                  <a:pt x="4820" y="13362"/>
                  <a:pt x="4814" y="13360"/>
                  <a:pt x="4806" y="13360"/>
                </a:cubicBezTo>
                <a:close/>
                <a:moveTo>
                  <a:pt x="2132" y="13403"/>
                </a:moveTo>
                <a:cubicBezTo>
                  <a:pt x="2124" y="13403"/>
                  <a:pt x="2117" y="13406"/>
                  <a:pt x="2113" y="13411"/>
                </a:cubicBezTo>
                <a:lnTo>
                  <a:pt x="1962" y="13646"/>
                </a:lnTo>
                <a:cubicBezTo>
                  <a:pt x="1953" y="13658"/>
                  <a:pt x="1962" y="13677"/>
                  <a:pt x="1981" y="13691"/>
                </a:cubicBezTo>
                <a:cubicBezTo>
                  <a:pt x="1991" y="13698"/>
                  <a:pt x="2002" y="13701"/>
                  <a:pt x="2011" y="13701"/>
                </a:cubicBezTo>
                <a:cubicBezTo>
                  <a:pt x="2019" y="13701"/>
                  <a:pt x="2026" y="13698"/>
                  <a:pt x="2030" y="13692"/>
                </a:cubicBezTo>
                <a:lnTo>
                  <a:pt x="2181" y="13458"/>
                </a:lnTo>
                <a:cubicBezTo>
                  <a:pt x="2189" y="13448"/>
                  <a:pt x="2181" y="13427"/>
                  <a:pt x="2162" y="13413"/>
                </a:cubicBezTo>
                <a:cubicBezTo>
                  <a:pt x="2151" y="13406"/>
                  <a:pt x="2141" y="13403"/>
                  <a:pt x="2132" y="13403"/>
                </a:cubicBezTo>
                <a:close/>
                <a:moveTo>
                  <a:pt x="4696" y="13403"/>
                </a:moveTo>
                <a:cubicBezTo>
                  <a:pt x="4687" y="13403"/>
                  <a:pt x="4676" y="13407"/>
                  <a:pt x="4664" y="13415"/>
                </a:cubicBezTo>
                <a:cubicBezTo>
                  <a:pt x="4645" y="13427"/>
                  <a:pt x="4638" y="13448"/>
                  <a:pt x="4645" y="13460"/>
                </a:cubicBezTo>
                <a:lnTo>
                  <a:pt x="4796" y="13694"/>
                </a:lnTo>
                <a:cubicBezTo>
                  <a:pt x="4800" y="13700"/>
                  <a:pt x="4807" y="13702"/>
                  <a:pt x="4815" y="13702"/>
                </a:cubicBezTo>
                <a:cubicBezTo>
                  <a:pt x="4824" y="13702"/>
                  <a:pt x="4835" y="13699"/>
                  <a:pt x="4845" y="13692"/>
                </a:cubicBezTo>
                <a:cubicBezTo>
                  <a:pt x="4864" y="13678"/>
                  <a:pt x="4873" y="13658"/>
                  <a:pt x="4864" y="13646"/>
                </a:cubicBezTo>
                <a:lnTo>
                  <a:pt x="4713" y="13411"/>
                </a:lnTo>
                <a:cubicBezTo>
                  <a:pt x="4710" y="13406"/>
                  <a:pt x="4704" y="13403"/>
                  <a:pt x="4696" y="13403"/>
                </a:cubicBezTo>
                <a:close/>
                <a:moveTo>
                  <a:pt x="2288" y="13410"/>
                </a:moveTo>
                <a:cubicBezTo>
                  <a:pt x="2280" y="13410"/>
                  <a:pt x="2274" y="13413"/>
                  <a:pt x="2271" y="13418"/>
                </a:cubicBezTo>
                <a:lnTo>
                  <a:pt x="2110" y="13646"/>
                </a:lnTo>
                <a:cubicBezTo>
                  <a:pt x="2103" y="13656"/>
                  <a:pt x="2110" y="13678"/>
                  <a:pt x="2129" y="13691"/>
                </a:cubicBezTo>
                <a:cubicBezTo>
                  <a:pt x="2139" y="13699"/>
                  <a:pt x="2150" y="13703"/>
                  <a:pt x="2160" y="13703"/>
                </a:cubicBezTo>
                <a:cubicBezTo>
                  <a:pt x="2167" y="13703"/>
                  <a:pt x="2174" y="13700"/>
                  <a:pt x="2177" y="13696"/>
                </a:cubicBezTo>
                <a:lnTo>
                  <a:pt x="2337" y="13468"/>
                </a:lnTo>
                <a:cubicBezTo>
                  <a:pt x="2346" y="13456"/>
                  <a:pt x="2337" y="13436"/>
                  <a:pt x="2318" y="13422"/>
                </a:cubicBezTo>
                <a:cubicBezTo>
                  <a:pt x="2308" y="13414"/>
                  <a:pt x="2297" y="13410"/>
                  <a:pt x="2288" y="13410"/>
                </a:cubicBezTo>
                <a:close/>
                <a:moveTo>
                  <a:pt x="4539" y="13410"/>
                </a:moveTo>
                <a:cubicBezTo>
                  <a:pt x="4530" y="13410"/>
                  <a:pt x="4519" y="13414"/>
                  <a:pt x="4510" y="13422"/>
                </a:cubicBezTo>
                <a:cubicBezTo>
                  <a:pt x="4491" y="13436"/>
                  <a:pt x="4482" y="13456"/>
                  <a:pt x="4491" y="13468"/>
                </a:cubicBezTo>
                <a:lnTo>
                  <a:pt x="4650" y="13696"/>
                </a:lnTo>
                <a:cubicBezTo>
                  <a:pt x="4654" y="13701"/>
                  <a:pt x="4660" y="13703"/>
                  <a:pt x="4667" y="13703"/>
                </a:cubicBezTo>
                <a:cubicBezTo>
                  <a:pt x="4677" y="13703"/>
                  <a:pt x="4688" y="13699"/>
                  <a:pt x="4699" y="13692"/>
                </a:cubicBezTo>
                <a:cubicBezTo>
                  <a:pt x="4716" y="13677"/>
                  <a:pt x="4725" y="13658"/>
                  <a:pt x="4716" y="13646"/>
                </a:cubicBezTo>
                <a:lnTo>
                  <a:pt x="4557" y="13418"/>
                </a:lnTo>
                <a:cubicBezTo>
                  <a:pt x="4553" y="13413"/>
                  <a:pt x="4546" y="13410"/>
                  <a:pt x="4539" y="13410"/>
                </a:cubicBezTo>
                <a:close/>
                <a:moveTo>
                  <a:pt x="5123" y="13571"/>
                </a:moveTo>
                <a:cubicBezTo>
                  <a:pt x="5116" y="13571"/>
                  <a:pt x="5105" y="13576"/>
                  <a:pt x="5095" y="13587"/>
                </a:cubicBezTo>
                <a:cubicBezTo>
                  <a:pt x="5081" y="13599"/>
                  <a:pt x="5072" y="13614"/>
                  <a:pt x="5077" y="13619"/>
                </a:cubicBezTo>
                <a:lnTo>
                  <a:pt x="5166" y="13722"/>
                </a:lnTo>
                <a:cubicBezTo>
                  <a:pt x="5167" y="13723"/>
                  <a:pt x="5168" y="13724"/>
                  <a:pt x="5170" y="13724"/>
                </a:cubicBezTo>
                <a:cubicBezTo>
                  <a:pt x="5176" y="13724"/>
                  <a:pt x="5188" y="13717"/>
                  <a:pt x="5199" y="13708"/>
                </a:cubicBezTo>
                <a:cubicBezTo>
                  <a:pt x="5214" y="13694"/>
                  <a:pt x="5221" y="13680"/>
                  <a:pt x="5216" y="13675"/>
                </a:cubicBezTo>
                <a:lnTo>
                  <a:pt x="5128" y="13573"/>
                </a:lnTo>
                <a:cubicBezTo>
                  <a:pt x="5127" y="13571"/>
                  <a:pt x="5125" y="13571"/>
                  <a:pt x="5123" y="13571"/>
                </a:cubicBezTo>
                <a:close/>
                <a:moveTo>
                  <a:pt x="1705" y="13571"/>
                </a:moveTo>
                <a:cubicBezTo>
                  <a:pt x="1703" y="13571"/>
                  <a:pt x="1701" y="13571"/>
                  <a:pt x="1700" y="13573"/>
                </a:cubicBezTo>
                <a:lnTo>
                  <a:pt x="1612" y="13675"/>
                </a:lnTo>
                <a:cubicBezTo>
                  <a:pt x="1606" y="13680"/>
                  <a:pt x="1615" y="13694"/>
                  <a:pt x="1629" y="13708"/>
                </a:cubicBezTo>
                <a:cubicBezTo>
                  <a:pt x="1639" y="13718"/>
                  <a:pt x="1651" y="13724"/>
                  <a:pt x="1657" y="13724"/>
                </a:cubicBezTo>
                <a:cubicBezTo>
                  <a:pt x="1659" y="13724"/>
                  <a:pt x="1661" y="13723"/>
                  <a:pt x="1662" y="13722"/>
                </a:cubicBezTo>
                <a:lnTo>
                  <a:pt x="1750" y="13619"/>
                </a:lnTo>
                <a:cubicBezTo>
                  <a:pt x="1756" y="13614"/>
                  <a:pt x="1749" y="13600"/>
                  <a:pt x="1733" y="13587"/>
                </a:cubicBezTo>
                <a:cubicBezTo>
                  <a:pt x="1723" y="13576"/>
                  <a:pt x="1711" y="13571"/>
                  <a:pt x="1705" y="13571"/>
                </a:cubicBezTo>
                <a:close/>
                <a:moveTo>
                  <a:pt x="5013" y="13639"/>
                </a:moveTo>
                <a:cubicBezTo>
                  <a:pt x="5005" y="13639"/>
                  <a:pt x="4993" y="13645"/>
                  <a:pt x="4982" y="13654"/>
                </a:cubicBezTo>
                <a:cubicBezTo>
                  <a:pt x="4966" y="13668"/>
                  <a:pt x="4956" y="13684"/>
                  <a:pt x="4961" y="13689"/>
                </a:cubicBezTo>
                <a:lnTo>
                  <a:pt x="5039" y="13796"/>
                </a:lnTo>
                <a:cubicBezTo>
                  <a:pt x="5040" y="13798"/>
                  <a:pt x="5042" y="13798"/>
                  <a:pt x="5044" y="13798"/>
                </a:cubicBezTo>
                <a:cubicBezTo>
                  <a:pt x="5051" y="13798"/>
                  <a:pt x="5064" y="13793"/>
                  <a:pt x="5077" y="13783"/>
                </a:cubicBezTo>
                <a:cubicBezTo>
                  <a:pt x="5093" y="13769"/>
                  <a:pt x="5103" y="13755"/>
                  <a:pt x="5098" y="13748"/>
                </a:cubicBezTo>
                <a:lnTo>
                  <a:pt x="5020" y="13642"/>
                </a:lnTo>
                <a:cubicBezTo>
                  <a:pt x="5019" y="13640"/>
                  <a:pt x="5016" y="13639"/>
                  <a:pt x="5013" y="13639"/>
                </a:cubicBezTo>
                <a:close/>
                <a:moveTo>
                  <a:pt x="1814" y="13640"/>
                </a:moveTo>
                <a:cubicBezTo>
                  <a:pt x="1811" y="13640"/>
                  <a:pt x="1809" y="13641"/>
                  <a:pt x="1808" y="13642"/>
                </a:cubicBezTo>
                <a:lnTo>
                  <a:pt x="1730" y="13750"/>
                </a:lnTo>
                <a:cubicBezTo>
                  <a:pt x="1724" y="13755"/>
                  <a:pt x="1735" y="13770"/>
                  <a:pt x="1750" y="13784"/>
                </a:cubicBezTo>
                <a:cubicBezTo>
                  <a:pt x="1762" y="13793"/>
                  <a:pt x="1774" y="13799"/>
                  <a:pt x="1782" y="13799"/>
                </a:cubicBezTo>
                <a:cubicBezTo>
                  <a:pt x="1785" y="13799"/>
                  <a:pt x="1787" y="13798"/>
                  <a:pt x="1789" y="13796"/>
                </a:cubicBezTo>
                <a:lnTo>
                  <a:pt x="1867" y="13689"/>
                </a:lnTo>
                <a:lnTo>
                  <a:pt x="1868" y="13691"/>
                </a:lnTo>
                <a:cubicBezTo>
                  <a:pt x="1872" y="13684"/>
                  <a:pt x="1861" y="13670"/>
                  <a:pt x="1846" y="13656"/>
                </a:cubicBezTo>
                <a:cubicBezTo>
                  <a:pt x="1833" y="13646"/>
                  <a:pt x="1821" y="13640"/>
                  <a:pt x="1814" y="13640"/>
                </a:cubicBezTo>
                <a:close/>
                <a:moveTo>
                  <a:pt x="2111" y="13713"/>
                </a:moveTo>
                <a:cubicBezTo>
                  <a:pt x="2098" y="13713"/>
                  <a:pt x="2082" y="13721"/>
                  <a:pt x="2070" y="13734"/>
                </a:cubicBezTo>
                <a:cubicBezTo>
                  <a:pt x="2051" y="13755"/>
                  <a:pt x="2047" y="13784"/>
                  <a:pt x="2061" y="13798"/>
                </a:cubicBezTo>
                <a:cubicBezTo>
                  <a:pt x="2067" y="13803"/>
                  <a:pt x="2074" y="13805"/>
                  <a:pt x="2081" y="13805"/>
                </a:cubicBezTo>
                <a:cubicBezTo>
                  <a:pt x="2095" y="13805"/>
                  <a:pt x="2111" y="13798"/>
                  <a:pt x="2123" y="13784"/>
                </a:cubicBezTo>
                <a:cubicBezTo>
                  <a:pt x="2143" y="13764"/>
                  <a:pt x="2146" y="13734"/>
                  <a:pt x="2130" y="13720"/>
                </a:cubicBezTo>
                <a:cubicBezTo>
                  <a:pt x="2126" y="13715"/>
                  <a:pt x="2119" y="13713"/>
                  <a:pt x="2111" y="13713"/>
                </a:cubicBezTo>
                <a:close/>
                <a:moveTo>
                  <a:pt x="4715" y="13713"/>
                </a:moveTo>
                <a:cubicBezTo>
                  <a:pt x="4707" y="13713"/>
                  <a:pt x="4700" y="13715"/>
                  <a:pt x="4696" y="13720"/>
                </a:cubicBezTo>
                <a:cubicBezTo>
                  <a:pt x="4683" y="13734"/>
                  <a:pt x="4687" y="13764"/>
                  <a:pt x="4704" y="13784"/>
                </a:cubicBezTo>
                <a:cubicBezTo>
                  <a:pt x="4716" y="13799"/>
                  <a:pt x="4732" y="13806"/>
                  <a:pt x="4746" y="13806"/>
                </a:cubicBezTo>
                <a:cubicBezTo>
                  <a:pt x="4754" y="13806"/>
                  <a:pt x="4762" y="13803"/>
                  <a:pt x="4767" y="13798"/>
                </a:cubicBezTo>
                <a:cubicBezTo>
                  <a:pt x="4781" y="13784"/>
                  <a:pt x="4777" y="13757"/>
                  <a:pt x="4758" y="13736"/>
                </a:cubicBezTo>
                <a:cubicBezTo>
                  <a:pt x="4746" y="13721"/>
                  <a:pt x="4729" y="13713"/>
                  <a:pt x="4715" y="13713"/>
                </a:cubicBezTo>
                <a:close/>
                <a:moveTo>
                  <a:pt x="1946" y="13700"/>
                </a:moveTo>
                <a:cubicBezTo>
                  <a:pt x="1945" y="13700"/>
                  <a:pt x="1944" y="13700"/>
                  <a:pt x="1943" y="13701"/>
                </a:cubicBezTo>
                <a:lnTo>
                  <a:pt x="1884" y="13776"/>
                </a:lnTo>
                <a:cubicBezTo>
                  <a:pt x="1881" y="13779"/>
                  <a:pt x="1889" y="13791"/>
                  <a:pt x="1903" y="13803"/>
                </a:cubicBezTo>
                <a:cubicBezTo>
                  <a:pt x="1915" y="13813"/>
                  <a:pt x="1926" y="13820"/>
                  <a:pt x="1932" y="13820"/>
                </a:cubicBezTo>
                <a:cubicBezTo>
                  <a:pt x="1933" y="13820"/>
                  <a:pt x="1934" y="13820"/>
                  <a:pt x="1934" y="13819"/>
                </a:cubicBezTo>
                <a:lnTo>
                  <a:pt x="1995" y="13744"/>
                </a:lnTo>
                <a:cubicBezTo>
                  <a:pt x="1997" y="13741"/>
                  <a:pt x="1988" y="13729"/>
                  <a:pt x="1974" y="13717"/>
                </a:cubicBezTo>
                <a:cubicBezTo>
                  <a:pt x="1963" y="13707"/>
                  <a:pt x="1951" y="13700"/>
                  <a:pt x="1946" y="13700"/>
                </a:cubicBezTo>
                <a:close/>
                <a:moveTo>
                  <a:pt x="4881" y="13701"/>
                </a:moveTo>
                <a:cubicBezTo>
                  <a:pt x="4875" y="13701"/>
                  <a:pt x="4864" y="13707"/>
                  <a:pt x="4853" y="13717"/>
                </a:cubicBezTo>
                <a:cubicBezTo>
                  <a:pt x="4840" y="13729"/>
                  <a:pt x="4831" y="13743"/>
                  <a:pt x="4833" y="13746"/>
                </a:cubicBezTo>
                <a:lnTo>
                  <a:pt x="4893" y="13819"/>
                </a:lnTo>
                <a:cubicBezTo>
                  <a:pt x="4894" y="13820"/>
                  <a:pt x="4895" y="13820"/>
                  <a:pt x="4897" y="13820"/>
                </a:cubicBezTo>
                <a:cubicBezTo>
                  <a:pt x="4903" y="13820"/>
                  <a:pt x="4914" y="13815"/>
                  <a:pt x="4925" y="13805"/>
                </a:cubicBezTo>
                <a:cubicBezTo>
                  <a:pt x="4938" y="13793"/>
                  <a:pt x="4947" y="13779"/>
                  <a:pt x="4944" y="13776"/>
                </a:cubicBezTo>
                <a:lnTo>
                  <a:pt x="4885" y="13703"/>
                </a:lnTo>
                <a:cubicBezTo>
                  <a:pt x="4884" y="13702"/>
                  <a:pt x="4883" y="13701"/>
                  <a:pt x="4881" y="13701"/>
                </a:cubicBezTo>
                <a:close/>
                <a:moveTo>
                  <a:pt x="1579" y="13714"/>
                </a:moveTo>
                <a:cubicBezTo>
                  <a:pt x="1561" y="13714"/>
                  <a:pt x="1539" y="13726"/>
                  <a:pt x="1520" y="13746"/>
                </a:cubicBezTo>
                <a:cubicBezTo>
                  <a:pt x="1493" y="13776"/>
                  <a:pt x="1485" y="13814"/>
                  <a:pt x="1502" y="13829"/>
                </a:cubicBezTo>
                <a:cubicBezTo>
                  <a:pt x="1508" y="13834"/>
                  <a:pt x="1515" y="13837"/>
                  <a:pt x="1523" y="13837"/>
                </a:cubicBezTo>
                <a:cubicBezTo>
                  <a:pt x="1541" y="13837"/>
                  <a:pt x="1565" y="13825"/>
                  <a:pt x="1584" y="13805"/>
                </a:cubicBezTo>
                <a:cubicBezTo>
                  <a:pt x="1610" y="13774"/>
                  <a:pt x="1618" y="13737"/>
                  <a:pt x="1601" y="13722"/>
                </a:cubicBezTo>
                <a:cubicBezTo>
                  <a:pt x="1595" y="13716"/>
                  <a:pt x="1588" y="13714"/>
                  <a:pt x="1579" y="13714"/>
                </a:cubicBezTo>
                <a:close/>
                <a:moveTo>
                  <a:pt x="5249" y="13715"/>
                </a:moveTo>
                <a:cubicBezTo>
                  <a:pt x="5241" y="13715"/>
                  <a:pt x="5234" y="13717"/>
                  <a:pt x="5228" y="13722"/>
                </a:cubicBezTo>
                <a:cubicBezTo>
                  <a:pt x="5209" y="13737"/>
                  <a:pt x="5218" y="13776"/>
                  <a:pt x="5244" y="13805"/>
                </a:cubicBezTo>
                <a:cubicBezTo>
                  <a:pt x="5263" y="13827"/>
                  <a:pt x="5286" y="13838"/>
                  <a:pt x="5305" y="13838"/>
                </a:cubicBezTo>
                <a:cubicBezTo>
                  <a:pt x="5313" y="13838"/>
                  <a:pt x="5320" y="13836"/>
                  <a:pt x="5326" y="13831"/>
                </a:cubicBezTo>
                <a:cubicBezTo>
                  <a:pt x="5343" y="13814"/>
                  <a:pt x="5334" y="13777"/>
                  <a:pt x="5308" y="13748"/>
                </a:cubicBezTo>
                <a:cubicBezTo>
                  <a:pt x="5289" y="13726"/>
                  <a:pt x="5266" y="13715"/>
                  <a:pt x="5249" y="13715"/>
                </a:cubicBezTo>
                <a:close/>
                <a:moveTo>
                  <a:pt x="1710" y="13786"/>
                </a:moveTo>
                <a:cubicBezTo>
                  <a:pt x="1691" y="13786"/>
                  <a:pt x="1667" y="13798"/>
                  <a:pt x="1648" y="13819"/>
                </a:cubicBezTo>
                <a:cubicBezTo>
                  <a:pt x="1622" y="13849"/>
                  <a:pt x="1613" y="13887"/>
                  <a:pt x="1632" y="13902"/>
                </a:cubicBezTo>
                <a:cubicBezTo>
                  <a:pt x="1638" y="13907"/>
                  <a:pt x="1645" y="13910"/>
                  <a:pt x="1653" y="13910"/>
                </a:cubicBezTo>
                <a:cubicBezTo>
                  <a:pt x="1671" y="13910"/>
                  <a:pt x="1693" y="13898"/>
                  <a:pt x="1712" y="13878"/>
                </a:cubicBezTo>
                <a:cubicBezTo>
                  <a:pt x="1738" y="13847"/>
                  <a:pt x="1747" y="13810"/>
                  <a:pt x="1730" y="13793"/>
                </a:cubicBezTo>
                <a:cubicBezTo>
                  <a:pt x="1724" y="13788"/>
                  <a:pt x="1717" y="13786"/>
                  <a:pt x="1710" y="13786"/>
                </a:cubicBezTo>
                <a:close/>
                <a:moveTo>
                  <a:pt x="5119" y="13788"/>
                </a:moveTo>
                <a:cubicBezTo>
                  <a:pt x="5111" y="13788"/>
                  <a:pt x="5104" y="13790"/>
                  <a:pt x="5098" y="13795"/>
                </a:cubicBezTo>
                <a:cubicBezTo>
                  <a:pt x="5081" y="13810"/>
                  <a:pt x="5089" y="13849"/>
                  <a:pt x="5116" y="13878"/>
                </a:cubicBezTo>
                <a:cubicBezTo>
                  <a:pt x="5135" y="13900"/>
                  <a:pt x="5157" y="13911"/>
                  <a:pt x="5175" y="13911"/>
                </a:cubicBezTo>
                <a:cubicBezTo>
                  <a:pt x="5183" y="13911"/>
                  <a:pt x="5190" y="13909"/>
                  <a:pt x="5195" y="13904"/>
                </a:cubicBezTo>
                <a:cubicBezTo>
                  <a:pt x="5214" y="13887"/>
                  <a:pt x="5206" y="13850"/>
                  <a:pt x="5180" y="13821"/>
                </a:cubicBezTo>
                <a:cubicBezTo>
                  <a:pt x="5161" y="13799"/>
                  <a:pt x="5137" y="13788"/>
                  <a:pt x="5119" y="13788"/>
                </a:cubicBezTo>
                <a:close/>
                <a:moveTo>
                  <a:pt x="1875" y="13814"/>
                </a:moveTo>
                <a:cubicBezTo>
                  <a:pt x="1860" y="13814"/>
                  <a:pt x="1840" y="13824"/>
                  <a:pt x="1825" y="13842"/>
                </a:cubicBezTo>
                <a:cubicBezTo>
                  <a:pt x="1802" y="13866"/>
                  <a:pt x="1795" y="13899"/>
                  <a:pt x="1811" y="13913"/>
                </a:cubicBezTo>
                <a:cubicBezTo>
                  <a:pt x="1816" y="13918"/>
                  <a:pt x="1823" y="13921"/>
                  <a:pt x="1831" y="13921"/>
                </a:cubicBezTo>
                <a:cubicBezTo>
                  <a:pt x="1847" y="13921"/>
                  <a:pt x="1866" y="13911"/>
                  <a:pt x="1881" y="13894"/>
                </a:cubicBezTo>
                <a:cubicBezTo>
                  <a:pt x="1903" y="13868"/>
                  <a:pt x="1910" y="13836"/>
                  <a:pt x="1894" y="13821"/>
                </a:cubicBezTo>
                <a:cubicBezTo>
                  <a:pt x="1889" y="13816"/>
                  <a:pt x="1883" y="13814"/>
                  <a:pt x="1875" y="13814"/>
                </a:cubicBezTo>
                <a:close/>
                <a:moveTo>
                  <a:pt x="4952" y="13814"/>
                </a:moveTo>
                <a:cubicBezTo>
                  <a:pt x="4945" y="13814"/>
                  <a:pt x="4938" y="13816"/>
                  <a:pt x="4933" y="13821"/>
                </a:cubicBezTo>
                <a:cubicBezTo>
                  <a:pt x="4918" y="13836"/>
                  <a:pt x="4925" y="13868"/>
                  <a:pt x="4947" y="13894"/>
                </a:cubicBezTo>
                <a:cubicBezTo>
                  <a:pt x="4962" y="13911"/>
                  <a:pt x="4981" y="13921"/>
                  <a:pt x="4996" y="13921"/>
                </a:cubicBezTo>
                <a:cubicBezTo>
                  <a:pt x="5004" y="13921"/>
                  <a:pt x="5011" y="13918"/>
                  <a:pt x="5017" y="13913"/>
                </a:cubicBezTo>
                <a:cubicBezTo>
                  <a:pt x="5032" y="13899"/>
                  <a:pt x="5025" y="13868"/>
                  <a:pt x="5003" y="13842"/>
                </a:cubicBezTo>
                <a:cubicBezTo>
                  <a:pt x="4987" y="13824"/>
                  <a:pt x="4968" y="13814"/>
                  <a:pt x="4952" y="138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06;p51">
            <a:extLst>
              <a:ext uri="{FF2B5EF4-FFF2-40B4-BE49-F238E27FC236}">
                <a16:creationId xmlns:a16="http://schemas.microsoft.com/office/drawing/2014/main" id="{25EF2A8B-8F19-4762-9CAE-8AA10B7CF009}"/>
              </a:ext>
            </a:extLst>
          </p:cNvPr>
          <p:cNvSpPr/>
          <p:nvPr/>
        </p:nvSpPr>
        <p:spPr>
          <a:xfrm>
            <a:off x="7315200" y="3517375"/>
            <a:ext cx="309830" cy="574807"/>
          </a:xfrm>
          <a:custGeom>
            <a:avLst/>
            <a:gdLst/>
            <a:ahLst/>
            <a:cxnLst/>
            <a:rect l="l" t="t" r="r" b="b"/>
            <a:pathLst>
              <a:path w="7032" h="13046" extrusionOk="0">
                <a:moveTo>
                  <a:pt x="2871" y="727"/>
                </a:moveTo>
                <a:cubicBezTo>
                  <a:pt x="2986" y="727"/>
                  <a:pt x="3055" y="772"/>
                  <a:pt x="3099" y="886"/>
                </a:cubicBezTo>
                <a:cubicBezTo>
                  <a:pt x="3106" y="885"/>
                  <a:pt x="3114" y="885"/>
                  <a:pt x="3121" y="885"/>
                </a:cubicBezTo>
                <a:cubicBezTo>
                  <a:pt x="3344" y="885"/>
                  <a:pt x="3404" y="1015"/>
                  <a:pt x="3401" y="1195"/>
                </a:cubicBezTo>
                <a:cubicBezTo>
                  <a:pt x="3309" y="1545"/>
                  <a:pt x="3164" y="1756"/>
                  <a:pt x="3030" y="1756"/>
                </a:cubicBezTo>
                <a:cubicBezTo>
                  <a:pt x="2908" y="1756"/>
                  <a:pt x="2795" y="1583"/>
                  <a:pt x="2736" y="1184"/>
                </a:cubicBezTo>
                <a:cubicBezTo>
                  <a:pt x="2462" y="1012"/>
                  <a:pt x="2451" y="830"/>
                  <a:pt x="2589" y="776"/>
                </a:cubicBezTo>
                <a:cubicBezTo>
                  <a:pt x="2705" y="746"/>
                  <a:pt x="2797" y="727"/>
                  <a:pt x="2871" y="727"/>
                </a:cubicBezTo>
                <a:close/>
                <a:moveTo>
                  <a:pt x="3164" y="1"/>
                </a:moveTo>
                <a:cubicBezTo>
                  <a:pt x="3062" y="1"/>
                  <a:pt x="2930" y="40"/>
                  <a:pt x="2752" y="138"/>
                </a:cubicBezTo>
                <a:cubicBezTo>
                  <a:pt x="2479" y="143"/>
                  <a:pt x="2273" y="280"/>
                  <a:pt x="2224" y="728"/>
                </a:cubicBezTo>
                <a:cubicBezTo>
                  <a:pt x="2208" y="839"/>
                  <a:pt x="2188" y="976"/>
                  <a:pt x="2031" y="1083"/>
                </a:cubicBezTo>
                <a:cubicBezTo>
                  <a:pt x="1938" y="1092"/>
                  <a:pt x="1761" y="1293"/>
                  <a:pt x="2009" y="1375"/>
                </a:cubicBezTo>
                <a:cubicBezTo>
                  <a:pt x="2240" y="1398"/>
                  <a:pt x="2330" y="1484"/>
                  <a:pt x="2335" y="1611"/>
                </a:cubicBezTo>
                <a:cubicBezTo>
                  <a:pt x="2373" y="1708"/>
                  <a:pt x="2363" y="1805"/>
                  <a:pt x="2297" y="1904"/>
                </a:cubicBezTo>
                <a:cubicBezTo>
                  <a:pt x="1620" y="2281"/>
                  <a:pt x="1223" y="3038"/>
                  <a:pt x="1086" y="4145"/>
                </a:cubicBezTo>
                <a:cubicBezTo>
                  <a:pt x="973" y="5252"/>
                  <a:pt x="679" y="5950"/>
                  <a:pt x="187" y="6189"/>
                </a:cubicBezTo>
                <a:cubicBezTo>
                  <a:pt x="1" y="6322"/>
                  <a:pt x="159" y="6373"/>
                  <a:pt x="539" y="6373"/>
                </a:cubicBezTo>
                <a:cubicBezTo>
                  <a:pt x="545" y="6373"/>
                  <a:pt x="551" y="6373"/>
                  <a:pt x="558" y="6373"/>
                </a:cubicBezTo>
                <a:lnTo>
                  <a:pt x="558" y="6373"/>
                </a:lnTo>
                <a:lnTo>
                  <a:pt x="218" y="6894"/>
                </a:lnTo>
                <a:cubicBezTo>
                  <a:pt x="202" y="6998"/>
                  <a:pt x="229" y="7057"/>
                  <a:pt x="312" y="7057"/>
                </a:cubicBezTo>
                <a:cubicBezTo>
                  <a:pt x="389" y="7057"/>
                  <a:pt x="515" y="7006"/>
                  <a:pt x="700" y="6894"/>
                </a:cubicBezTo>
                <a:cubicBezTo>
                  <a:pt x="841" y="6771"/>
                  <a:pt x="912" y="6620"/>
                  <a:pt x="896" y="6437"/>
                </a:cubicBezTo>
                <a:lnTo>
                  <a:pt x="896" y="6437"/>
                </a:lnTo>
                <a:lnTo>
                  <a:pt x="1091" y="6503"/>
                </a:lnTo>
                <a:cubicBezTo>
                  <a:pt x="1191" y="6892"/>
                  <a:pt x="1473" y="7208"/>
                  <a:pt x="1834" y="7493"/>
                </a:cubicBezTo>
                <a:cubicBezTo>
                  <a:pt x="1946" y="7432"/>
                  <a:pt x="2025" y="7354"/>
                  <a:pt x="2002" y="7218"/>
                </a:cubicBezTo>
                <a:cubicBezTo>
                  <a:pt x="2045" y="7218"/>
                  <a:pt x="2083" y="7219"/>
                  <a:pt x="2116" y="7219"/>
                </a:cubicBezTo>
                <a:cubicBezTo>
                  <a:pt x="2570" y="7219"/>
                  <a:pt x="2047" y="7208"/>
                  <a:pt x="2028" y="6894"/>
                </a:cubicBezTo>
                <a:cubicBezTo>
                  <a:pt x="2084" y="6764"/>
                  <a:pt x="2082" y="6628"/>
                  <a:pt x="2042" y="6490"/>
                </a:cubicBezTo>
                <a:cubicBezTo>
                  <a:pt x="2024" y="6392"/>
                  <a:pt x="1932" y="6364"/>
                  <a:pt x="1736" y="6364"/>
                </a:cubicBezTo>
                <a:cubicBezTo>
                  <a:pt x="1706" y="6364"/>
                  <a:pt x="1673" y="6365"/>
                  <a:pt x="1637" y="6366"/>
                </a:cubicBezTo>
                <a:cubicBezTo>
                  <a:pt x="1683" y="6257"/>
                  <a:pt x="1667" y="6103"/>
                  <a:pt x="1599" y="5995"/>
                </a:cubicBezTo>
                <a:cubicBezTo>
                  <a:pt x="1616" y="5970"/>
                  <a:pt x="1646" y="5959"/>
                  <a:pt x="1688" y="5959"/>
                </a:cubicBezTo>
                <a:cubicBezTo>
                  <a:pt x="1733" y="5959"/>
                  <a:pt x="1792" y="5972"/>
                  <a:pt x="1860" y="5995"/>
                </a:cubicBezTo>
                <a:cubicBezTo>
                  <a:pt x="1754" y="5877"/>
                  <a:pt x="1712" y="5761"/>
                  <a:pt x="1729" y="5643"/>
                </a:cubicBezTo>
                <a:cubicBezTo>
                  <a:pt x="1754" y="5608"/>
                  <a:pt x="1801" y="5593"/>
                  <a:pt x="1866" y="5593"/>
                </a:cubicBezTo>
                <a:cubicBezTo>
                  <a:pt x="1915" y="5593"/>
                  <a:pt x="1975" y="5602"/>
                  <a:pt x="2042" y="5617"/>
                </a:cubicBezTo>
                <a:cubicBezTo>
                  <a:pt x="1910" y="5495"/>
                  <a:pt x="1804" y="5349"/>
                  <a:pt x="1729" y="5188"/>
                </a:cubicBezTo>
                <a:cubicBezTo>
                  <a:pt x="1766" y="5106"/>
                  <a:pt x="1778" y="5030"/>
                  <a:pt x="1729" y="4966"/>
                </a:cubicBezTo>
                <a:cubicBezTo>
                  <a:pt x="1769" y="4931"/>
                  <a:pt x="1822" y="4916"/>
                  <a:pt x="1883" y="4916"/>
                </a:cubicBezTo>
                <a:cubicBezTo>
                  <a:pt x="1941" y="4916"/>
                  <a:pt x="2008" y="4930"/>
                  <a:pt x="2080" y="4952"/>
                </a:cubicBezTo>
                <a:cubicBezTo>
                  <a:pt x="1966" y="4639"/>
                  <a:pt x="1788" y="4657"/>
                  <a:pt x="1768" y="4509"/>
                </a:cubicBezTo>
                <a:cubicBezTo>
                  <a:pt x="1728" y="4384"/>
                  <a:pt x="1735" y="4266"/>
                  <a:pt x="1808" y="4159"/>
                </a:cubicBezTo>
                <a:cubicBezTo>
                  <a:pt x="1876" y="3895"/>
                  <a:pt x="2020" y="3791"/>
                  <a:pt x="2159" y="3791"/>
                </a:cubicBezTo>
                <a:cubicBezTo>
                  <a:pt x="2328" y="3791"/>
                  <a:pt x="2491" y="3942"/>
                  <a:pt x="2510" y="4145"/>
                </a:cubicBezTo>
                <a:cubicBezTo>
                  <a:pt x="2335" y="4544"/>
                  <a:pt x="2248" y="5000"/>
                  <a:pt x="2210" y="5486"/>
                </a:cubicBezTo>
                <a:cubicBezTo>
                  <a:pt x="2134" y="7666"/>
                  <a:pt x="3135" y="9782"/>
                  <a:pt x="2054" y="11908"/>
                </a:cubicBezTo>
                <a:cubicBezTo>
                  <a:pt x="2059" y="12018"/>
                  <a:pt x="1937" y="12101"/>
                  <a:pt x="1776" y="12101"/>
                </a:cubicBezTo>
                <a:cubicBezTo>
                  <a:pt x="1606" y="12101"/>
                  <a:pt x="1392" y="12009"/>
                  <a:pt x="1237" y="11759"/>
                </a:cubicBezTo>
                <a:cubicBezTo>
                  <a:pt x="1152" y="11641"/>
                  <a:pt x="1190" y="11491"/>
                  <a:pt x="1271" y="11444"/>
                </a:cubicBezTo>
                <a:cubicBezTo>
                  <a:pt x="1314" y="11421"/>
                  <a:pt x="1357" y="11410"/>
                  <a:pt x="1399" y="11410"/>
                </a:cubicBezTo>
                <a:cubicBezTo>
                  <a:pt x="1484" y="11410"/>
                  <a:pt x="1561" y="11456"/>
                  <a:pt x="1611" y="11543"/>
                </a:cubicBezTo>
                <a:cubicBezTo>
                  <a:pt x="1642" y="11315"/>
                  <a:pt x="1471" y="11177"/>
                  <a:pt x="1294" y="11177"/>
                </a:cubicBezTo>
                <a:cubicBezTo>
                  <a:pt x="1132" y="11177"/>
                  <a:pt x="964" y="11292"/>
                  <a:pt x="940" y="11559"/>
                </a:cubicBezTo>
                <a:cubicBezTo>
                  <a:pt x="777" y="11543"/>
                  <a:pt x="683" y="11399"/>
                  <a:pt x="607" y="11217"/>
                </a:cubicBezTo>
                <a:lnTo>
                  <a:pt x="607" y="11217"/>
                </a:lnTo>
                <a:cubicBezTo>
                  <a:pt x="570" y="11491"/>
                  <a:pt x="563" y="11755"/>
                  <a:pt x="666" y="11986"/>
                </a:cubicBezTo>
                <a:cubicBezTo>
                  <a:pt x="589" y="12030"/>
                  <a:pt x="503" y="12052"/>
                  <a:pt x="416" y="12052"/>
                </a:cubicBezTo>
                <a:cubicBezTo>
                  <a:pt x="363" y="12052"/>
                  <a:pt x="310" y="12044"/>
                  <a:pt x="258" y="12028"/>
                </a:cubicBezTo>
                <a:lnTo>
                  <a:pt x="258" y="12028"/>
                </a:lnTo>
                <a:cubicBezTo>
                  <a:pt x="391" y="12501"/>
                  <a:pt x="652" y="12716"/>
                  <a:pt x="1021" y="12716"/>
                </a:cubicBezTo>
                <a:cubicBezTo>
                  <a:pt x="1098" y="12716"/>
                  <a:pt x="1180" y="12707"/>
                  <a:pt x="1266" y="12689"/>
                </a:cubicBezTo>
                <a:cubicBezTo>
                  <a:pt x="1422" y="12642"/>
                  <a:pt x="1561" y="12617"/>
                  <a:pt x="1683" y="12617"/>
                </a:cubicBezTo>
                <a:cubicBezTo>
                  <a:pt x="1822" y="12617"/>
                  <a:pt x="1940" y="12650"/>
                  <a:pt x="2040" y="12722"/>
                </a:cubicBezTo>
                <a:cubicBezTo>
                  <a:pt x="2084" y="12954"/>
                  <a:pt x="2269" y="13045"/>
                  <a:pt x="2475" y="13045"/>
                </a:cubicBezTo>
                <a:cubicBezTo>
                  <a:pt x="2696" y="13045"/>
                  <a:pt x="2941" y="12940"/>
                  <a:pt x="3062" y="12788"/>
                </a:cubicBezTo>
                <a:cubicBezTo>
                  <a:pt x="3191" y="12831"/>
                  <a:pt x="3320" y="12853"/>
                  <a:pt x="3449" y="12853"/>
                </a:cubicBezTo>
                <a:cubicBezTo>
                  <a:pt x="3664" y="12853"/>
                  <a:pt x="3878" y="12791"/>
                  <a:pt x="4092" y="12658"/>
                </a:cubicBezTo>
                <a:cubicBezTo>
                  <a:pt x="4437" y="12842"/>
                  <a:pt x="4686" y="12925"/>
                  <a:pt x="4855" y="12925"/>
                </a:cubicBezTo>
                <a:cubicBezTo>
                  <a:pt x="5051" y="12925"/>
                  <a:pt x="5139" y="12814"/>
                  <a:pt x="5147" y="12618"/>
                </a:cubicBezTo>
                <a:cubicBezTo>
                  <a:pt x="5226" y="12579"/>
                  <a:pt x="5315" y="12566"/>
                  <a:pt x="5407" y="12566"/>
                </a:cubicBezTo>
                <a:cubicBezTo>
                  <a:pt x="5601" y="12566"/>
                  <a:pt x="5809" y="12624"/>
                  <a:pt x="5966" y="12624"/>
                </a:cubicBezTo>
                <a:cubicBezTo>
                  <a:pt x="6058" y="12624"/>
                  <a:pt x="6133" y="12604"/>
                  <a:pt x="6176" y="12539"/>
                </a:cubicBezTo>
                <a:cubicBezTo>
                  <a:pt x="6523" y="12444"/>
                  <a:pt x="6450" y="12227"/>
                  <a:pt x="6138" y="11941"/>
                </a:cubicBezTo>
                <a:cubicBezTo>
                  <a:pt x="6469" y="11922"/>
                  <a:pt x="6686" y="11842"/>
                  <a:pt x="6828" y="11719"/>
                </a:cubicBezTo>
                <a:cubicBezTo>
                  <a:pt x="6973" y="11499"/>
                  <a:pt x="6480" y="11093"/>
                  <a:pt x="6136" y="11093"/>
                </a:cubicBezTo>
                <a:cubicBezTo>
                  <a:pt x="6042" y="11093"/>
                  <a:pt x="5959" y="11124"/>
                  <a:pt x="5903" y="11198"/>
                </a:cubicBezTo>
                <a:cubicBezTo>
                  <a:pt x="5813" y="11332"/>
                  <a:pt x="5799" y="11535"/>
                  <a:pt x="5629" y="11628"/>
                </a:cubicBezTo>
                <a:cubicBezTo>
                  <a:pt x="5683" y="11339"/>
                  <a:pt x="5552" y="11201"/>
                  <a:pt x="5442" y="11201"/>
                </a:cubicBezTo>
                <a:cubicBezTo>
                  <a:pt x="5395" y="11201"/>
                  <a:pt x="5352" y="11226"/>
                  <a:pt x="5329" y="11276"/>
                </a:cubicBezTo>
                <a:cubicBezTo>
                  <a:pt x="5176" y="11633"/>
                  <a:pt x="4982" y="11781"/>
                  <a:pt x="4783" y="11781"/>
                </a:cubicBezTo>
                <a:cubicBezTo>
                  <a:pt x="4289" y="11781"/>
                  <a:pt x="3761" y="10873"/>
                  <a:pt x="3734" y="9980"/>
                </a:cubicBezTo>
                <a:cubicBezTo>
                  <a:pt x="3640" y="7767"/>
                  <a:pt x="4803" y="5965"/>
                  <a:pt x="3623" y="4138"/>
                </a:cubicBezTo>
                <a:cubicBezTo>
                  <a:pt x="3601" y="3881"/>
                  <a:pt x="3748" y="3719"/>
                  <a:pt x="3889" y="3719"/>
                </a:cubicBezTo>
                <a:cubicBezTo>
                  <a:pt x="3992" y="3719"/>
                  <a:pt x="4091" y="3806"/>
                  <a:pt x="4118" y="4008"/>
                </a:cubicBezTo>
                <a:cubicBezTo>
                  <a:pt x="4590" y="6751"/>
                  <a:pt x="5215" y="7637"/>
                  <a:pt x="5913" y="7637"/>
                </a:cubicBezTo>
                <a:cubicBezTo>
                  <a:pt x="6008" y="7637"/>
                  <a:pt x="6104" y="7620"/>
                  <a:pt x="6202" y="7590"/>
                </a:cubicBezTo>
                <a:cubicBezTo>
                  <a:pt x="5678" y="7432"/>
                  <a:pt x="5398" y="7158"/>
                  <a:pt x="5395" y="6757"/>
                </a:cubicBezTo>
                <a:lnTo>
                  <a:pt x="5395" y="6757"/>
                </a:lnTo>
                <a:cubicBezTo>
                  <a:pt x="5704" y="6939"/>
                  <a:pt x="6060" y="7017"/>
                  <a:pt x="6436" y="7043"/>
                </a:cubicBezTo>
                <a:cubicBezTo>
                  <a:pt x="6004" y="6875"/>
                  <a:pt x="5716" y="6613"/>
                  <a:pt x="5563" y="6262"/>
                </a:cubicBezTo>
                <a:lnTo>
                  <a:pt x="5563" y="6262"/>
                </a:lnTo>
                <a:cubicBezTo>
                  <a:pt x="5728" y="6398"/>
                  <a:pt x="5935" y="6422"/>
                  <a:pt x="6155" y="6432"/>
                </a:cubicBezTo>
                <a:cubicBezTo>
                  <a:pt x="5523" y="5952"/>
                  <a:pt x="5124" y="5118"/>
                  <a:pt x="4872" y="4204"/>
                </a:cubicBezTo>
                <a:cubicBezTo>
                  <a:pt x="4690" y="2692"/>
                  <a:pt x="4149" y="2383"/>
                  <a:pt x="3415" y="1923"/>
                </a:cubicBezTo>
                <a:cubicBezTo>
                  <a:pt x="3500" y="1884"/>
                  <a:pt x="3586" y="1865"/>
                  <a:pt x="3672" y="1865"/>
                </a:cubicBezTo>
                <a:cubicBezTo>
                  <a:pt x="4006" y="1865"/>
                  <a:pt x="4345" y="2156"/>
                  <a:pt x="4690" y="2692"/>
                </a:cubicBezTo>
                <a:lnTo>
                  <a:pt x="4508" y="2158"/>
                </a:lnTo>
                <a:lnTo>
                  <a:pt x="4508" y="2158"/>
                </a:lnTo>
                <a:cubicBezTo>
                  <a:pt x="4996" y="2418"/>
                  <a:pt x="5190" y="2588"/>
                  <a:pt x="5830" y="3421"/>
                </a:cubicBezTo>
                <a:cubicBezTo>
                  <a:pt x="5723" y="3074"/>
                  <a:pt x="5558" y="2751"/>
                  <a:pt x="5251" y="2484"/>
                </a:cubicBezTo>
                <a:lnTo>
                  <a:pt x="5251" y="2484"/>
                </a:lnTo>
                <a:cubicBezTo>
                  <a:pt x="5576" y="2540"/>
                  <a:pt x="5895" y="2862"/>
                  <a:pt x="6446" y="2862"/>
                </a:cubicBezTo>
                <a:cubicBezTo>
                  <a:pt x="6495" y="2862"/>
                  <a:pt x="6546" y="2859"/>
                  <a:pt x="6599" y="2854"/>
                </a:cubicBezTo>
                <a:cubicBezTo>
                  <a:pt x="6008" y="2684"/>
                  <a:pt x="5456" y="2380"/>
                  <a:pt x="5260" y="2010"/>
                </a:cubicBezTo>
                <a:cubicBezTo>
                  <a:pt x="5259" y="2009"/>
                  <a:pt x="5259" y="2008"/>
                  <a:pt x="5261" y="2008"/>
                </a:cubicBezTo>
                <a:cubicBezTo>
                  <a:pt x="5303" y="2008"/>
                  <a:pt x="6104" y="2453"/>
                  <a:pt x="6910" y="2453"/>
                </a:cubicBezTo>
                <a:cubicBezTo>
                  <a:pt x="6950" y="2453"/>
                  <a:pt x="6990" y="2452"/>
                  <a:pt x="7030" y="2449"/>
                </a:cubicBezTo>
                <a:lnTo>
                  <a:pt x="7031" y="2448"/>
                </a:lnTo>
                <a:cubicBezTo>
                  <a:pt x="5596" y="2378"/>
                  <a:pt x="5647" y="1153"/>
                  <a:pt x="3937" y="608"/>
                </a:cubicBezTo>
                <a:cubicBezTo>
                  <a:pt x="3510" y="563"/>
                  <a:pt x="3551" y="1"/>
                  <a:pt x="3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8" name="Table 7">
            <a:extLst>
              <a:ext uri="{FF2B5EF4-FFF2-40B4-BE49-F238E27FC236}">
                <a16:creationId xmlns:a16="http://schemas.microsoft.com/office/drawing/2014/main" id="{A31C692D-2C2B-4E48-A9FF-5918EFA31EFD}"/>
              </a:ext>
            </a:extLst>
          </p:cNvPr>
          <p:cNvGraphicFramePr>
            <a:graphicFrameLocks noGrp="1"/>
          </p:cNvGraphicFramePr>
          <p:nvPr>
            <p:extLst>
              <p:ext uri="{D42A27DB-BD31-4B8C-83A1-F6EECF244321}">
                <p14:modId xmlns:p14="http://schemas.microsoft.com/office/powerpoint/2010/main" val="4069256555"/>
              </p:ext>
            </p:extLst>
          </p:nvPr>
        </p:nvGraphicFramePr>
        <p:xfrm>
          <a:off x="1136570" y="1287410"/>
          <a:ext cx="6737431" cy="1847686"/>
        </p:xfrm>
        <a:graphic>
          <a:graphicData uri="http://schemas.openxmlformats.org/drawingml/2006/table">
            <a:tbl>
              <a:tblPr firstRow="1" firstCol="1" bandRow="1">
                <a:tableStyleId>{98D11F9E-5CC2-425F-ABFA-9205644CDB60}</a:tableStyleId>
              </a:tblPr>
              <a:tblGrid>
                <a:gridCol w="1564592">
                  <a:extLst>
                    <a:ext uri="{9D8B030D-6E8A-4147-A177-3AD203B41FA5}">
                      <a16:colId xmlns:a16="http://schemas.microsoft.com/office/drawing/2014/main" val="2383509809"/>
                    </a:ext>
                  </a:extLst>
                </a:gridCol>
                <a:gridCol w="674423">
                  <a:extLst>
                    <a:ext uri="{9D8B030D-6E8A-4147-A177-3AD203B41FA5}">
                      <a16:colId xmlns:a16="http://schemas.microsoft.com/office/drawing/2014/main" val="783890374"/>
                    </a:ext>
                  </a:extLst>
                </a:gridCol>
                <a:gridCol w="1269852">
                  <a:extLst>
                    <a:ext uri="{9D8B030D-6E8A-4147-A177-3AD203B41FA5}">
                      <a16:colId xmlns:a16="http://schemas.microsoft.com/office/drawing/2014/main" val="4200836274"/>
                    </a:ext>
                  </a:extLst>
                </a:gridCol>
                <a:gridCol w="721988">
                  <a:extLst>
                    <a:ext uri="{9D8B030D-6E8A-4147-A177-3AD203B41FA5}">
                      <a16:colId xmlns:a16="http://schemas.microsoft.com/office/drawing/2014/main" val="3925863341"/>
                    </a:ext>
                  </a:extLst>
                </a:gridCol>
                <a:gridCol w="732183">
                  <a:extLst>
                    <a:ext uri="{9D8B030D-6E8A-4147-A177-3AD203B41FA5}">
                      <a16:colId xmlns:a16="http://schemas.microsoft.com/office/drawing/2014/main" val="1534934484"/>
                    </a:ext>
                  </a:extLst>
                </a:gridCol>
                <a:gridCol w="791639">
                  <a:extLst>
                    <a:ext uri="{9D8B030D-6E8A-4147-A177-3AD203B41FA5}">
                      <a16:colId xmlns:a16="http://schemas.microsoft.com/office/drawing/2014/main" val="546686377"/>
                    </a:ext>
                  </a:extLst>
                </a:gridCol>
                <a:gridCol w="982754">
                  <a:extLst>
                    <a:ext uri="{9D8B030D-6E8A-4147-A177-3AD203B41FA5}">
                      <a16:colId xmlns:a16="http://schemas.microsoft.com/office/drawing/2014/main" val="1787422910"/>
                    </a:ext>
                  </a:extLst>
                </a:gridCol>
              </a:tblGrid>
              <a:tr h="213513">
                <a:tc gridSpan="4">
                  <a:txBody>
                    <a:bodyPr/>
                    <a:lstStyle/>
                    <a:p>
                      <a:pPr marL="0" marR="0" algn="ctr">
                        <a:lnSpc>
                          <a:spcPct val="150000"/>
                        </a:lnSpc>
                        <a:spcBef>
                          <a:spcPts val="0"/>
                        </a:spcBef>
                        <a:spcAft>
                          <a:spcPts val="0"/>
                        </a:spcAft>
                      </a:pPr>
                      <a:r>
                        <a:rPr lang="en-ID" sz="1100" b="1" dirty="0">
                          <a:solidFill>
                            <a:schemeClr val="tx1"/>
                          </a:solidFill>
                          <a:effectLst/>
                        </a:rPr>
                        <a:t>Parameter</a:t>
                      </a:r>
                      <a:endParaRPr lang="en-US" sz="11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hMerge="1">
                  <a:txBody>
                    <a:bodyPr/>
                    <a:lstStyle/>
                    <a:p>
                      <a:endParaRPr lang="en-US"/>
                    </a:p>
                  </a:txBody>
                  <a:tcPr/>
                </a:tc>
                <a:tc hMerge="1">
                  <a:txBody>
                    <a:bodyPr/>
                    <a:lstStyle/>
                    <a:p>
                      <a:endParaRPr lang="en-US"/>
                    </a:p>
                  </a:txBody>
                  <a:tcPr/>
                </a:tc>
                <a:tc hMerge="1">
                  <a:txBody>
                    <a:bodyPr/>
                    <a:lstStyle/>
                    <a:p>
                      <a:endParaRPr lang="en-US"/>
                    </a:p>
                  </a:txBody>
                  <a:tcPr/>
                </a:tc>
                <a:tc rowSpan="2">
                  <a:txBody>
                    <a:bodyPr/>
                    <a:lstStyle/>
                    <a:p>
                      <a:pPr marL="0" marR="0" algn="ctr">
                        <a:lnSpc>
                          <a:spcPct val="150000"/>
                        </a:lnSpc>
                        <a:spcBef>
                          <a:spcPts val="0"/>
                        </a:spcBef>
                        <a:spcAft>
                          <a:spcPts val="0"/>
                        </a:spcAft>
                      </a:pPr>
                      <a:r>
                        <a:rPr lang="en-US" sz="1100" b="1" dirty="0">
                          <a:solidFill>
                            <a:schemeClr val="tx1"/>
                          </a:solidFill>
                          <a:effectLst/>
                        </a:rPr>
                        <a:t>Emotion Point</a:t>
                      </a:r>
                      <a:endParaRPr lang="en-US" sz="11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rowSpan="2">
                  <a:txBody>
                    <a:bodyPr/>
                    <a:lstStyle/>
                    <a:p>
                      <a:pPr marL="0" marR="0" algn="ctr">
                        <a:lnSpc>
                          <a:spcPct val="150000"/>
                        </a:lnSpc>
                        <a:spcBef>
                          <a:spcPts val="0"/>
                        </a:spcBef>
                        <a:spcAft>
                          <a:spcPts val="0"/>
                        </a:spcAft>
                      </a:pPr>
                      <a:r>
                        <a:rPr lang="en-ID" sz="1100" b="1" dirty="0">
                          <a:solidFill>
                            <a:schemeClr val="tx1"/>
                          </a:solidFill>
                          <a:effectLst/>
                        </a:rPr>
                        <a:t>DDA</a:t>
                      </a:r>
                      <a:br>
                        <a:rPr lang="en-ID" sz="1100" b="1" dirty="0">
                          <a:solidFill>
                            <a:schemeClr val="tx1"/>
                          </a:solidFill>
                          <a:effectLst/>
                        </a:rPr>
                      </a:br>
                      <a:r>
                        <a:rPr lang="en-ID" sz="1100" b="1" dirty="0">
                          <a:solidFill>
                            <a:schemeClr val="tx1"/>
                          </a:solidFill>
                          <a:effectLst/>
                        </a:rPr>
                        <a:t>Score</a:t>
                      </a:r>
                      <a:endParaRPr lang="en-US" sz="11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gn="ctr">
                        <a:lnSpc>
                          <a:spcPct val="150000"/>
                        </a:lnSpc>
                        <a:spcBef>
                          <a:spcPts val="0"/>
                        </a:spcBef>
                        <a:spcAft>
                          <a:spcPts val="0"/>
                        </a:spcAft>
                      </a:pPr>
                      <a:r>
                        <a:rPr lang="en-ID" sz="1100" b="1">
                          <a:solidFill>
                            <a:schemeClr val="tx1"/>
                          </a:solidFill>
                          <a:effectLst/>
                        </a:rPr>
                        <a:t>Output</a:t>
                      </a:r>
                      <a:endParaRPr lang="en-US" sz="1100" b="1">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2794542686"/>
                  </a:ext>
                </a:extLst>
              </a:tr>
              <a:tr h="452763">
                <a:tc>
                  <a:txBody>
                    <a:bodyPr/>
                    <a:lstStyle/>
                    <a:p>
                      <a:pPr marL="0" marR="0" algn="ctr">
                        <a:lnSpc>
                          <a:spcPct val="150000"/>
                        </a:lnSpc>
                        <a:spcBef>
                          <a:spcPts val="0"/>
                        </a:spcBef>
                        <a:spcAft>
                          <a:spcPts val="0"/>
                        </a:spcAft>
                      </a:pPr>
                      <a:r>
                        <a:rPr lang="en-ID" sz="1000" b="1" dirty="0">
                          <a:solidFill>
                            <a:schemeClr val="tx1"/>
                          </a:solidFill>
                          <a:effectLst/>
                        </a:rPr>
                        <a:t>Variable</a:t>
                      </a:r>
                      <a:endParaRPr lang="en-US" sz="11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gn="ctr">
                        <a:lnSpc>
                          <a:spcPct val="150000"/>
                        </a:lnSpc>
                        <a:spcBef>
                          <a:spcPts val="0"/>
                        </a:spcBef>
                        <a:spcAft>
                          <a:spcPts val="0"/>
                        </a:spcAft>
                      </a:pPr>
                      <a:r>
                        <a:rPr lang="en-ID" sz="1000" b="1" dirty="0">
                          <a:solidFill>
                            <a:schemeClr val="tx1"/>
                          </a:solidFill>
                          <a:effectLst/>
                        </a:rPr>
                        <a:t>Total</a:t>
                      </a:r>
                      <a:endParaRPr lang="en-US" sz="11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gn="ctr">
                        <a:lnSpc>
                          <a:spcPct val="150000"/>
                        </a:lnSpc>
                        <a:spcBef>
                          <a:spcPts val="0"/>
                        </a:spcBef>
                        <a:spcAft>
                          <a:spcPts val="0"/>
                        </a:spcAft>
                      </a:pPr>
                      <a:r>
                        <a:rPr lang="en-ID" sz="1100" b="1" dirty="0">
                          <a:solidFill>
                            <a:schemeClr val="tx1"/>
                          </a:solidFill>
                          <a:effectLst/>
                        </a:rPr>
                        <a:t>Description</a:t>
                      </a:r>
                      <a:endParaRPr lang="en-US" sz="11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gn="ctr">
                        <a:lnSpc>
                          <a:spcPct val="150000"/>
                        </a:lnSpc>
                        <a:spcBef>
                          <a:spcPts val="0"/>
                        </a:spcBef>
                        <a:spcAft>
                          <a:spcPts val="0"/>
                        </a:spcAft>
                      </a:pPr>
                      <a:r>
                        <a:rPr lang="en-ID" sz="1100" b="1">
                          <a:solidFill>
                            <a:schemeClr val="tx1"/>
                          </a:solidFill>
                          <a:effectLst/>
                        </a:rPr>
                        <a:t>Status</a:t>
                      </a:r>
                      <a:endParaRPr lang="en-US" sz="1100" b="1">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vMerge="1">
                  <a:txBody>
                    <a:bodyPr/>
                    <a:lstStyle/>
                    <a:p>
                      <a:endParaRPr lang="en-US"/>
                    </a:p>
                  </a:txBody>
                  <a:tcPr/>
                </a:tc>
                <a:tc vMerge="1">
                  <a:txBody>
                    <a:bodyPr/>
                    <a:lstStyle/>
                    <a:p>
                      <a:endParaRPr lang="en-US"/>
                    </a:p>
                  </a:txBody>
                  <a:tcPr/>
                </a:tc>
                <a:tc>
                  <a:txBody>
                    <a:bodyPr/>
                    <a:lstStyle/>
                    <a:p>
                      <a:pPr marL="0" marR="0" algn="ctr">
                        <a:lnSpc>
                          <a:spcPct val="150000"/>
                        </a:lnSpc>
                        <a:spcBef>
                          <a:spcPts val="0"/>
                        </a:spcBef>
                        <a:spcAft>
                          <a:spcPts val="0"/>
                        </a:spcAft>
                      </a:pPr>
                      <a:r>
                        <a:rPr lang="en-ID" sz="1100" b="1" dirty="0">
                          <a:solidFill>
                            <a:schemeClr val="tx1"/>
                          </a:solidFill>
                          <a:effectLst/>
                        </a:rPr>
                        <a:t>Decision </a:t>
                      </a:r>
                      <a:endParaRPr lang="en-US" sz="11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3708285682"/>
                  </a:ext>
                </a:extLst>
              </a:tr>
              <a:tr h="1170514">
                <a:tc>
                  <a:txBody>
                    <a:bodyPr/>
                    <a:lstStyle/>
                    <a:p>
                      <a:pPr marL="0" marR="0">
                        <a:lnSpc>
                          <a:spcPct val="150000"/>
                        </a:lnSpc>
                        <a:spcBef>
                          <a:spcPts val="0"/>
                        </a:spcBef>
                        <a:spcAft>
                          <a:spcPts val="0"/>
                        </a:spcAft>
                      </a:pPr>
                      <a:r>
                        <a:rPr lang="en-ID" sz="1100">
                          <a:solidFill>
                            <a:schemeClr val="tx1"/>
                          </a:solidFill>
                          <a:effectLst/>
                        </a:rPr>
                        <a:t>JumlahJalanHantu (int)</a:t>
                      </a:r>
                      <a:endParaRPr lang="en-US" sz="1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50000"/>
                        </a:lnSpc>
                        <a:spcBef>
                          <a:spcPts val="0"/>
                        </a:spcBef>
                        <a:spcAft>
                          <a:spcPts val="0"/>
                        </a:spcAft>
                      </a:pPr>
                      <a:r>
                        <a:rPr lang="en-ID" sz="1100" dirty="0">
                          <a:solidFill>
                            <a:schemeClr val="tx1"/>
                          </a:solidFill>
                          <a:effectLst/>
                        </a:rPr>
                        <a:t>4</a:t>
                      </a:r>
                      <a:endParaRPr lang="en-US"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50000"/>
                        </a:lnSpc>
                        <a:spcBef>
                          <a:spcPts val="0"/>
                        </a:spcBef>
                        <a:spcAft>
                          <a:spcPts val="0"/>
                        </a:spcAft>
                      </a:pPr>
                      <a:r>
                        <a:rPr lang="en-ID" sz="1100" dirty="0">
                          <a:solidFill>
                            <a:schemeClr val="tx1"/>
                          </a:solidFill>
                          <a:effectLst/>
                        </a:rPr>
                        <a:t>Total of the ghost obstacle block on the level</a:t>
                      </a:r>
                      <a:endParaRPr lang="en-US"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50000"/>
                        </a:lnSpc>
                        <a:spcBef>
                          <a:spcPts val="0"/>
                        </a:spcBef>
                        <a:spcAft>
                          <a:spcPts val="0"/>
                        </a:spcAft>
                      </a:pPr>
                      <a:r>
                        <a:rPr lang="en-ID" sz="1100" dirty="0">
                          <a:solidFill>
                            <a:schemeClr val="tx1"/>
                          </a:solidFill>
                          <a:effectLst/>
                        </a:rPr>
                        <a:t>1,0,0,1</a:t>
                      </a:r>
                      <a:endParaRPr lang="en-US"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50000"/>
                        </a:lnSpc>
                        <a:spcBef>
                          <a:spcPts val="0"/>
                        </a:spcBef>
                        <a:spcAft>
                          <a:spcPts val="0"/>
                        </a:spcAft>
                      </a:pPr>
                      <a:r>
                        <a:rPr lang="en-ID" sz="1100" dirty="0">
                          <a:solidFill>
                            <a:schemeClr val="tx1"/>
                          </a:solidFill>
                          <a:effectLst/>
                        </a:rPr>
                        <a:t>2,1,0,0</a:t>
                      </a:r>
                      <a:endParaRPr lang="en-US"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50000"/>
                        </a:lnSpc>
                        <a:spcBef>
                          <a:spcPts val="0"/>
                        </a:spcBef>
                        <a:spcAft>
                          <a:spcPts val="0"/>
                        </a:spcAft>
                      </a:pPr>
                      <a:r>
                        <a:rPr lang="en-ID" sz="1100" dirty="0">
                          <a:solidFill>
                            <a:schemeClr val="tx1"/>
                          </a:solidFill>
                          <a:effectLst/>
                        </a:rPr>
                        <a:t>Normal (5)</a:t>
                      </a:r>
                      <a:endParaRPr lang="en-US"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50000"/>
                        </a:lnSpc>
                        <a:spcBef>
                          <a:spcPts val="0"/>
                        </a:spcBef>
                        <a:spcAft>
                          <a:spcPts val="0"/>
                        </a:spcAft>
                      </a:pPr>
                      <a:r>
                        <a:rPr lang="en-ID" sz="1100" dirty="0" err="1">
                          <a:solidFill>
                            <a:schemeClr val="tx1"/>
                          </a:solidFill>
                          <a:effectLst/>
                        </a:rPr>
                        <a:t>Jumlah</a:t>
                      </a:r>
                      <a:r>
                        <a:rPr lang="en-ID" sz="1100" dirty="0">
                          <a:solidFill>
                            <a:schemeClr val="tx1"/>
                          </a:solidFill>
                          <a:effectLst/>
                        </a:rPr>
                        <a:t> = Rand (</a:t>
                      </a:r>
                      <a:r>
                        <a:rPr lang="en-ID" sz="1100" dirty="0" err="1">
                          <a:solidFill>
                            <a:schemeClr val="tx1"/>
                          </a:solidFill>
                          <a:effectLst/>
                        </a:rPr>
                        <a:t>Weight.Clip</a:t>
                      </a:r>
                      <a:r>
                        <a:rPr lang="en-ID" sz="1100" dirty="0">
                          <a:solidFill>
                            <a:schemeClr val="tx1"/>
                          </a:solidFill>
                          <a:effectLst/>
                        </a:rPr>
                        <a:t> Normal)</a:t>
                      </a:r>
                      <a:endParaRPr lang="en-US"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3139103216"/>
                  </a:ext>
                </a:extLst>
              </a:tr>
            </a:tbl>
          </a:graphicData>
        </a:graphic>
      </p:graphicFrame>
      <p:graphicFrame>
        <p:nvGraphicFramePr>
          <p:cNvPr id="9" name="Table 8">
            <a:extLst>
              <a:ext uri="{FF2B5EF4-FFF2-40B4-BE49-F238E27FC236}">
                <a16:creationId xmlns:a16="http://schemas.microsoft.com/office/drawing/2014/main" id="{15E17AD2-1EA8-42E8-84D9-009F6BB47ACB}"/>
              </a:ext>
            </a:extLst>
          </p:cNvPr>
          <p:cNvGraphicFramePr>
            <a:graphicFrameLocks noGrp="1"/>
          </p:cNvGraphicFramePr>
          <p:nvPr>
            <p:extLst>
              <p:ext uri="{D42A27DB-BD31-4B8C-83A1-F6EECF244321}">
                <p14:modId xmlns:p14="http://schemas.microsoft.com/office/powerpoint/2010/main" val="3805218299"/>
              </p:ext>
            </p:extLst>
          </p:nvPr>
        </p:nvGraphicFramePr>
        <p:xfrm>
          <a:off x="1136570" y="3135096"/>
          <a:ext cx="6737430" cy="1183793"/>
        </p:xfrm>
        <a:graphic>
          <a:graphicData uri="http://schemas.openxmlformats.org/drawingml/2006/table">
            <a:tbl>
              <a:tblPr firstRow="1" firstCol="1" bandRow="1">
                <a:tableStyleId>{98D11F9E-5CC2-425F-ABFA-9205644CDB60}</a:tableStyleId>
              </a:tblPr>
              <a:tblGrid>
                <a:gridCol w="1555831">
                  <a:extLst>
                    <a:ext uri="{9D8B030D-6E8A-4147-A177-3AD203B41FA5}">
                      <a16:colId xmlns:a16="http://schemas.microsoft.com/office/drawing/2014/main" val="1401967471"/>
                    </a:ext>
                  </a:extLst>
                </a:gridCol>
                <a:gridCol w="685800">
                  <a:extLst>
                    <a:ext uri="{9D8B030D-6E8A-4147-A177-3AD203B41FA5}">
                      <a16:colId xmlns:a16="http://schemas.microsoft.com/office/drawing/2014/main" val="743923157"/>
                    </a:ext>
                  </a:extLst>
                </a:gridCol>
                <a:gridCol w="1270000">
                  <a:extLst>
                    <a:ext uri="{9D8B030D-6E8A-4147-A177-3AD203B41FA5}">
                      <a16:colId xmlns:a16="http://schemas.microsoft.com/office/drawing/2014/main" val="2679143305"/>
                    </a:ext>
                  </a:extLst>
                </a:gridCol>
                <a:gridCol w="711200">
                  <a:extLst>
                    <a:ext uri="{9D8B030D-6E8A-4147-A177-3AD203B41FA5}">
                      <a16:colId xmlns:a16="http://schemas.microsoft.com/office/drawing/2014/main" val="1104781223"/>
                    </a:ext>
                  </a:extLst>
                </a:gridCol>
                <a:gridCol w="736600">
                  <a:extLst>
                    <a:ext uri="{9D8B030D-6E8A-4147-A177-3AD203B41FA5}">
                      <a16:colId xmlns:a16="http://schemas.microsoft.com/office/drawing/2014/main" val="637235343"/>
                    </a:ext>
                  </a:extLst>
                </a:gridCol>
                <a:gridCol w="787400">
                  <a:extLst>
                    <a:ext uri="{9D8B030D-6E8A-4147-A177-3AD203B41FA5}">
                      <a16:colId xmlns:a16="http://schemas.microsoft.com/office/drawing/2014/main" val="2667908893"/>
                    </a:ext>
                  </a:extLst>
                </a:gridCol>
                <a:gridCol w="990599">
                  <a:extLst>
                    <a:ext uri="{9D8B030D-6E8A-4147-A177-3AD203B41FA5}">
                      <a16:colId xmlns:a16="http://schemas.microsoft.com/office/drawing/2014/main" val="762613133"/>
                    </a:ext>
                  </a:extLst>
                </a:gridCol>
              </a:tblGrid>
              <a:tr h="1183793">
                <a:tc>
                  <a:txBody>
                    <a:bodyPr/>
                    <a:lstStyle/>
                    <a:p>
                      <a:pPr marL="0" marR="0">
                        <a:lnSpc>
                          <a:spcPct val="150000"/>
                        </a:lnSpc>
                        <a:spcBef>
                          <a:spcPts val="0"/>
                        </a:spcBef>
                        <a:spcAft>
                          <a:spcPts val="0"/>
                        </a:spcAft>
                      </a:pPr>
                      <a:r>
                        <a:rPr lang="en-ID" sz="1100" dirty="0" err="1">
                          <a:solidFill>
                            <a:schemeClr val="tx1"/>
                          </a:solidFill>
                          <a:effectLst/>
                        </a:rPr>
                        <a:t>jumlahJalanJebakan</a:t>
                      </a:r>
                      <a:r>
                        <a:rPr lang="en-ID" sz="1100" dirty="0">
                          <a:solidFill>
                            <a:schemeClr val="tx1"/>
                          </a:solidFill>
                          <a:effectLst/>
                        </a:rPr>
                        <a:t> (int)</a:t>
                      </a:r>
                      <a:endParaRPr lang="en-US"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50000"/>
                        </a:lnSpc>
                        <a:spcBef>
                          <a:spcPts val="0"/>
                        </a:spcBef>
                        <a:spcAft>
                          <a:spcPts val="0"/>
                        </a:spcAft>
                      </a:pPr>
                      <a:r>
                        <a:rPr lang="en-ID" sz="1100">
                          <a:solidFill>
                            <a:schemeClr val="tx1"/>
                          </a:solidFill>
                          <a:effectLst/>
                        </a:rPr>
                        <a:t>4</a:t>
                      </a:r>
                      <a:endParaRPr lang="en-US" sz="1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50000"/>
                        </a:lnSpc>
                        <a:spcBef>
                          <a:spcPts val="0"/>
                        </a:spcBef>
                        <a:spcAft>
                          <a:spcPts val="0"/>
                        </a:spcAft>
                      </a:pPr>
                      <a:r>
                        <a:rPr lang="en-ID" sz="1100" dirty="0">
                          <a:solidFill>
                            <a:schemeClr val="tx1"/>
                          </a:solidFill>
                          <a:effectLst/>
                        </a:rPr>
                        <a:t>Total of the spike obstacle on the level</a:t>
                      </a:r>
                      <a:endParaRPr lang="en-US"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50000"/>
                        </a:lnSpc>
                        <a:spcBef>
                          <a:spcPts val="0"/>
                        </a:spcBef>
                        <a:spcAft>
                          <a:spcPts val="0"/>
                        </a:spcAft>
                      </a:pPr>
                      <a:r>
                        <a:rPr lang="en-ID" sz="1100" dirty="0">
                          <a:solidFill>
                            <a:schemeClr val="tx1"/>
                          </a:solidFill>
                          <a:effectLst/>
                        </a:rPr>
                        <a:t>1,1,1,1</a:t>
                      </a:r>
                      <a:endParaRPr lang="en-US"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50000"/>
                        </a:lnSpc>
                        <a:spcBef>
                          <a:spcPts val="0"/>
                        </a:spcBef>
                        <a:spcAft>
                          <a:spcPts val="0"/>
                        </a:spcAft>
                      </a:pPr>
                      <a:r>
                        <a:rPr lang="en-ID" sz="1100" dirty="0">
                          <a:solidFill>
                            <a:schemeClr val="tx1"/>
                          </a:solidFill>
                          <a:effectLst/>
                        </a:rPr>
                        <a:t>1,1,1,0</a:t>
                      </a:r>
                      <a:endParaRPr lang="en-US"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50000"/>
                        </a:lnSpc>
                        <a:spcBef>
                          <a:spcPts val="0"/>
                        </a:spcBef>
                        <a:spcAft>
                          <a:spcPts val="0"/>
                        </a:spcAft>
                      </a:pPr>
                      <a:r>
                        <a:rPr lang="en-ID" sz="1100" dirty="0">
                          <a:solidFill>
                            <a:schemeClr val="tx1"/>
                          </a:solidFill>
                          <a:effectLst/>
                        </a:rPr>
                        <a:t>Normal</a:t>
                      </a:r>
                      <a:endParaRPr lang="en-US" sz="1100" dirty="0">
                        <a:solidFill>
                          <a:schemeClr val="tx1"/>
                        </a:solidFill>
                        <a:effectLst/>
                      </a:endParaRPr>
                    </a:p>
                    <a:p>
                      <a:pPr marL="0" marR="0">
                        <a:lnSpc>
                          <a:spcPct val="150000"/>
                        </a:lnSpc>
                        <a:spcBef>
                          <a:spcPts val="0"/>
                        </a:spcBef>
                        <a:spcAft>
                          <a:spcPts val="0"/>
                        </a:spcAft>
                      </a:pPr>
                      <a:r>
                        <a:rPr lang="en-ID" sz="1100" dirty="0">
                          <a:solidFill>
                            <a:schemeClr val="tx1"/>
                          </a:solidFill>
                          <a:effectLst/>
                        </a:rPr>
                        <a:t>(7)</a:t>
                      </a:r>
                      <a:endParaRPr lang="en-US"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50000"/>
                        </a:lnSpc>
                        <a:spcBef>
                          <a:spcPts val="0"/>
                        </a:spcBef>
                        <a:spcAft>
                          <a:spcPts val="0"/>
                        </a:spcAft>
                      </a:pPr>
                      <a:r>
                        <a:rPr lang="en-ID" sz="1100" dirty="0" err="1">
                          <a:solidFill>
                            <a:schemeClr val="tx1"/>
                          </a:solidFill>
                          <a:effectLst/>
                        </a:rPr>
                        <a:t>Jumlah</a:t>
                      </a:r>
                      <a:r>
                        <a:rPr lang="en-ID" sz="1100" dirty="0">
                          <a:solidFill>
                            <a:schemeClr val="tx1"/>
                          </a:solidFill>
                          <a:effectLst/>
                        </a:rPr>
                        <a:t> = Rand (</a:t>
                      </a:r>
                      <a:r>
                        <a:rPr lang="en-ID" sz="1100" dirty="0" err="1">
                          <a:solidFill>
                            <a:schemeClr val="tx1"/>
                          </a:solidFill>
                          <a:effectLst/>
                        </a:rPr>
                        <a:t>Weight.Clip</a:t>
                      </a:r>
                      <a:r>
                        <a:rPr lang="en-ID" sz="1100" dirty="0">
                          <a:solidFill>
                            <a:schemeClr val="tx1"/>
                          </a:solidFill>
                          <a:effectLst/>
                        </a:rPr>
                        <a:t> Normal)</a:t>
                      </a:r>
                      <a:endParaRPr lang="en-US"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2341230792"/>
                  </a:ext>
                </a:extLst>
              </a:tr>
            </a:tbl>
          </a:graphicData>
        </a:graphic>
      </p:graphicFrame>
    </p:spTree>
    <p:extLst>
      <p:ext uri="{BB962C8B-B14F-4D97-AF65-F5344CB8AC3E}">
        <p14:creationId xmlns:p14="http://schemas.microsoft.com/office/powerpoint/2010/main" val="3981129606"/>
      </p:ext>
    </p:extLst>
  </p:cSld>
  <p:clrMapOvr>
    <a:masterClrMapping/>
  </p:clrMapOvr>
</p:sld>
</file>

<file path=ppt/theme/theme1.xml><?xml version="1.0" encoding="utf-8"?>
<a:theme xmlns:a="http://schemas.openxmlformats.org/drawingml/2006/main" name="Scary Skulls &amp; Bones Pattern Newsletter by Slidesgo">
  <a:themeElements>
    <a:clrScheme name="Simple Light">
      <a:dk1>
        <a:srgbClr val="18262E"/>
      </a:dk1>
      <a:lt1>
        <a:srgbClr val="FFFFFF"/>
      </a:lt1>
      <a:dk2>
        <a:srgbClr val="B4E8E9"/>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876</TotalTime>
  <Words>682</Words>
  <Application>Microsoft Office PowerPoint</Application>
  <PresentationFormat>On-screen Show (16:9)</PresentationFormat>
  <Paragraphs>108</Paragraphs>
  <Slides>29</Slides>
  <Notes>28</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Metal Mania</vt:lpstr>
      <vt:lpstr>Bebas Neue</vt:lpstr>
      <vt:lpstr>Calibri</vt:lpstr>
      <vt:lpstr>Source Sans Pro</vt:lpstr>
      <vt:lpstr>Söhne</vt:lpstr>
      <vt:lpstr>Scary Skulls &amp; Bones Pattern Newsletter by Slidesgo</vt:lpstr>
      <vt:lpstr> Adjustment of Side Scrolling 2D Horror Game Obstacle From Player Facial Expression Using MoodME Library Unity</vt:lpstr>
      <vt:lpstr>BACKGROUND</vt:lpstr>
      <vt:lpstr>GOALS </vt:lpstr>
      <vt:lpstr>SYSTEM ARCHITECTURE</vt:lpstr>
      <vt:lpstr>MOODME ARCHITECTURE</vt:lpstr>
      <vt:lpstr>detection of player facial emotion</vt:lpstr>
      <vt:lpstr>FLOW OF DYNAMIC OBSTACLE ADJUSTER</vt:lpstr>
      <vt:lpstr>LOGGING SYSTEM</vt:lpstr>
      <vt:lpstr>PARAMETER CHANGE SIMULATION</vt:lpstr>
      <vt:lpstr>LOG</vt:lpstr>
      <vt:lpstr>GAMEPLAY</vt:lpstr>
      <vt:lpstr>STORY</vt:lpstr>
      <vt:lpstr>GAME MECHANICS</vt:lpstr>
      <vt:lpstr>MAIN MENU</vt:lpstr>
      <vt:lpstr>STAGE OF THE GAME</vt:lpstr>
      <vt:lpstr>Dynamic Obstacle</vt:lpstr>
      <vt:lpstr>JUMPSCARE</vt:lpstr>
      <vt:lpstr>FINISH OF THE GAME</vt:lpstr>
      <vt:lpstr>DESIGN</vt:lpstr>
      <vt:lpstr>CHARACTER DESIGN</vt:lpstr>
      <vt:lpstr>Player Movement</vt:lpstr>
      <vt:lpstr>GHOST DESIGN</vt:lpstr>
      <vt:lpstr>WORLD DESIGN</vt:lpstr>
      <vt:lpstr>CONCLUSION</vt:lpstr>
      <vt:lpstr>CONCLUSIONS</vt:lpstr>
      <vt:lpstr>FUTURE WORKS</vt:lpstr>
      <vt:lpstr>THANKS!</vt:lpstr>
      <vt:lpstr>EXPECTED CURVE LEVEL OF DIFFICULTY</vt:lpstr>
      <vt:lpstr>JUMPSCARE (BONUS)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Pemanfaatan Ekpresi Wajah Pemain Dalam Penyesuaian Tingkat Kesulitan Pada Skenario Game Bergenre Horor 2D Side-Scrolling menggunakan Unity Game Engine</dc:title>
  <cp:lastModifiedBy>Axel Matthew</cp:lastModifiedBy>
  <cp:revision>242</cp:revision>
  <dcterms:modified xsi:type="dcterms:W3CDTF">2023-11-17T09:01:55Z</dcterms:modified>
</cp:coreProperties>
</file>